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6" r:id="rId6"/>
    <p:sldId id="267" r:id="rId7"/>
    <p:sldId id="262" r:id="rId8"/>
    <p:sldId id="263" r:id="rId9"/>
  </p:sldIdLst>
  <p:sldSz cx="5473700" cy="8001000"/>
  <p:notesSz cx="5473700" cy="8001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53" autoAdjust="0"/>
    <p:restoredTop sz="94660"/>
  </p:normalViewPr>
  <p:slideViewPr>
    <p:cSldViewPr>
      <p:cViewPr varScale="1">
        <p:scale>
          <a:sx n="56" d="100"/>
          <a:sy n="56" d="100"/>
        </p:scale>
        <p:origin x="2700"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그룹 36">
            <a:extLst>
              <a:ext uri="{FF2B5EF4-FFF2-40B4-BE49-F238E27FC236}">
                <a16:creationId xmlns:a16="http://schemas.microsoft.com/office/drawing/2014/main" id="{FDB8353F-E7CD-43AB-B824-2D3CF380A824}"/>
              </a:ext>
            </a:extLst>
          </p:cNvPr>
          <p:cNvGrpSpPr/>
          <p:nvPr/>
        </p:nvGrpSpPr>
        <p:grpSpPr>
          <a:xfrm>
            <a:off x="0" y="-108004"/>
            <a:ext cx="5471998" cy="8100003"/>
            <a:chOff x="0" y="-108004"/>
            <a:chExt cx="5471998" cy="8100003"/>
          </a:xfrm>
        </p:grpSpPr>
        <p:sp>
          <p:nvSpPr>
            <p:cNvPr id="31" name="object 31"/>
            <p:cNvSpPr/>
            <p:nvPr/>
          </p:nvSpPr>
          <p:spPr>
            <a:xfrm>
              <a:off x="4095497" y="-108004"/>
              <a:ext cx="1376489" cy="1440002"/>
            </a:xfrm>
            <a:custGeom>
              <a:avLst/>
              <a:gdLst/>
              <a:ahLst/>
              <a:cxnLst/>
              <a:rect l="l" t="t" r="r" b="b"/>
              <a:pathLst>
                <a:path w="1376489" h="1440002">
                  <a:moveTo>
                    <a:pt x="1376489" y="108004"/>
                  </a:moveTo>
                  <a:lnTo>
                    <a:pt x="0" y="108004"/>
                  </a:lnTo>
                  <a:lnTo>
                    <a:pt x="0" y="324002"/>
                  </a:lnTo>
                  <a:lnTo>
                    <a:pt x="1115999" y="324002"/>
                  </a:lnTo>
                  <a:lnTo>
                    <a:pt x="1115999" y="1440002"/>
                  </a:lnTo>
                  <a:lnTo>
                    <a:pt x="1376489" y="1440002"/>
                  </a:lnTo>
                  <a:lnTo>
                    <a:pt x="1376489" y="108004"/>
                  </a:lnTo>
                  <a:close/>
                </a:path>
              </a:pathLst>
            </a:custGeom>
            <a:solidFill>
              <a:srgbClr val="AAE0F9"/>
            </a:solidFill>
          </p:spPr>
          <p:txBody>
            <a:bodyPr wrap="square" lIns="0" tIns="0" rIns="0" bIns="0" rtlCol="0">
              <a:noAutofit/>
            </a:bodyPr>
            <a:lstStyle/>
            <a:p>
              <a:endParaRPr/>
            </a:p>
          </p:txBody>
        </p:sp>
        <p:sp>
          <p:nvSpPr>
            <p:cNvPr id="19" name="object 19"/>
            <p:cNvSpPr/>
            <p:nvPr/>
          </p:nvSpPr>
          <p:spPr>
            <a:xfrm>
              <a:off x="0" y="1501995"/>
              <a:ext cx="5471998" cy="6490004"/>
            </a:xfrm>
            <a:custGeom>
              <a:avLst/>
              <a:gdLst/>
              <a:ahLst/>
              <a:cxnLst/>
              <a:rect l="l" t="t" r="r" b="b"/>
              <a:pathLst>
                <a:path w="5471998" h="6490004">
                  <a:moveTo>
                    <a:pt x="5471998" y="6136855"/>
                  </a:moveTo>
                  <a:lnTo>
                    <a:pt x="212293" y="6136855"/>
                  </a:lnTo>
                  <a:lnTo>
                    <a:pt x="212293" y="0"/>
                  </a:lnTo>
                  <a:lnTo>
                    <a:pt x="0" y="0"/>
                  </a:lnTo>
                  <a:lnTo>
                    <a:pt x="0" y="6489999"/>
                  </a:lnTo>
                  <a:lnTo>
                    <a:pt x="5471998" y="6489999"/>
                  </a:lnTo>
                  <a:lnTo>
                    <a:pt x="5471998" y="6136855"/>
                  </a:lnTo>
                  <a:close/>
                </a:path>
              </a:pathLst>
            </a:custGeom>
            <a:solidFill>
              <a:srgbClr val="43C7F4"/>
            </a:solidFill>
          </p:spPr>
          <p:txBody>
            <a:bodyPr wrap="square" lIns="0" tIns="0" rIns="0" bIns="0" rtlCol="0">
              <a:noAutofit/>
            </a:bodyPr>
            <a:lstStyle/>
            <a:p>
              <a:endParaRPr/>
            </a:p>
          </p:txBody>
        </p:sp>
        <p:sp>
          <p:nvSpPr>
            <p:cNvPr id="20" name="object 20"/>
            <p:cNvSpPr/>
            <p:nvPr/>
          </p:nvSpPr>
          <p:spPr>
            <a:xfrm>
              <a:off x="1027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21" name="object 21"/>
            <p:cNvSpPr/>
            <p:nvPr/>
          </p:nvSpPr>
          <p:spPr>
            <a:xfrm>
              <a:off x="5468823" y="7638859"/>
              <a:ext cx="0" cy="353136"/>
            </a:xfrm>
            <a:custGeom>
              <a:avLst/>
              <a:gdLst/>
              <a:ahLst/>
              <a:cxnLst/>
              <a:rect l="l" t="t" r="r" b="b"/>
              <a:pathLst>
                <a:path h="353136">
                  <a:moveTo>
                    <a:pt x="0" y="0"/>
                  </a:moveTo>
                  <a:lnTo>
                    <a:pt x="0" y="353136"/>
                  </a:lnTo>
                </a:path>
              </a:pathLst>
            </a:custGeom>
            <a:ln w="7620">
              <a:solidFill>
                <a:srgbClr val="AAE0F9"/>
              </a:solidFill>
            </a:ln>
          </p:spPr>
          <p:txBody>
            <a:bodyPr wrap="square" lIns="0" tIns="0" rIns="0" bIns="0" rtlCol="0">
              <a:noAutofit/>
            </a:bodyPr>
            <a:lstStyle/>
            <a:p>
              <a:endParaRPr/>
            </a:p>
          </p:txBody>
        </p:sp>
        <p:sp>
          <p:nvSpPr>
            <p:cNvPr id="22" name="object 22"/>
            <p:cNvSpPr/>
            <p:nvPr/>
          </p:nvSpPr>
          <p:spPr>
            <a:xfrm>
              <a:off x="461650" y="16743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23" name="object 23"/>
            <p:cNvSpPr/>
            <p:nvPr/>
          </p:nvSpPr>
          <p:spPr>
            <a:xfrm>
              <a:off x="824831" y="17458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24" name="object 24"/>
            <p:cNvSpPr/>
            <p:nvPr/>
          </p:nvSpPr>
          <p:spPr>
            <a:xfrm>
              <a:off x="1128895" y="1715017"/>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25" name="object 25"/>
            <p:cNvSpPr/>
            <p:nvPr/>
          </p:nvSpPr>
          <p:spPr>
            <a:xfrm>
              <a:off x="1134584" y="1724988"/>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26" name="object 26"/>
            <p:cNvSpPr/>
            <p:nvPr/>
          </p:nvSpPr>
          <p:spPr>
            <a:xfrm>
              <a:off x="481182" y="17049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27" name="object 27"/>
            <p:cNvSpPr/>
            <p:nvPr/>
          </p:nvSpPr>
          <p:spPr>
            <a:xfrm>
              <a:off x="490948" y="21129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28" name="object 28"/>
            <p:cNvSpPr/>
            <p:nvPr/>
          </p:nvSpPr>
          <p:spPr>
            <a:xfrm>
              <a:off x="457619" y="2540431"/>
              <a:ext cx="4483100" cy="3618569"/>
            </a:xfrm>
            <a:prstGeom prst="rect">
              <a:avLst/>
            </a:prstGeom>
            <a:blipFill>
              <a:blip r:embed="rId2" cstate="print"/>
              <a:stretch>
                <a:fillRect/>
              </a:stretch>
            </a:blipFill>
          </p:spPr>
          <p:txBody>
            <a:bodyPr wrap="square" lIns="0" tIns="0" rIns="0" bIns="0" rtlCol="0">
              <a:noAutofit/>
            </a:bodyPr>
            <a:lstStyle/>
            <a:p>
              <a:endParaRPr/>
            </a:p>
          </p:txBody>
        </p:sp>
        <p:sp>
          <p:nvSpPr>
            <p:cNvPr id="18" name="object 18"/>
            <p:cNvSpPr/>
            <p:nvPr/>
          </p:nvSpPr>
          <p:spPr>
            <a:xfrm>
              <a:off x="999502" y="282702"/>
              <a:ext cx="71996" cy="971994"/>
            </a:xfrm>
            <a:custGeom>
              <a:avLst/>
              <a:gdLst/>
              <a:ahLst/>
              <a:cxnLst/>
              <a:rect l="l" t="t" r="r" b="b"/>
              <a:pathLst>
                <a:path w="71996" h="971994">
                  <a:moveTo>
                    <a:pt x="0" y="971994"/>
                  </a:moveTo>
                  <a:lnTo>
                    <a:pt x="71996" y="971994"/>
                  </a:lnTo>
                  <a:lnTo>
                    <a:pt x="71996" y="0"/>
                  </a:lnTo>
                  <a:lnTo>
                    <a:pt x="0" y="0"/>
                  </a:lnTo>
                  <a:lnTo>
                    <a:pt x="0" y="971994"/>
                  </a:lnTo>
                  <a:close/>
                </a:path>
              </a:pathLst>
            </a:custGeom>
            <a:solidFill>
              <a:srgbClr val="43C7F4"/>
            </a:solidFill>
          </p:spPr>
          <p:txBody>
            <a:bodyPr wrap="square" lIns="0" tIns="0" rIns="0" bIns="0" rtlCol="0">
              <a:noAutofit/>
            </a:bodyPr>
            <a:lstStyle/>
            <a:p>
              <a:endParaRPr/>
            </a:p>
          </p:txBody>
        </p:sp>
        <p:sp>
          <p:nvSpPr>
            <p:cNvPr id="16" name="object 16"/>
            <p:cNvSpPr txBox="1"/>
            <p:nvPr/>
          </p:nvSpPr>
          <p:spPr>
            <a:xfrm>
              <a:off x="1168100" y="263579"/>
              <a:ext cx="1111550" cy="152400"/>
            </a:xfrm>
            <a:prstGeom prst="rect">
              <a:avLst/>
            </a:prstGeom>
          </p:spPr>
          <p:txBody>
            <a:bodyPr wrap="square" lIns="0" tIns="7239" rIns="0" bIns="0" rtlCol="0">
              <a:noAutofit/>
            </a:bodyPr>
            <a:lstStyle/>
            <a:p>
              <a:pPr marL="12700">
                <a:lnSpc>
                  <a:spcPts val="1140"/>
                </a:lnSpc>
              </a:pPr>
              <a:r>
                <a:rPr lang="es-ES" sz="1000" dirty="0">
                  <a:solidFill>
                    <a:srgbClr val="00ADEF"/>
                  </a:solidFill>
                  <a:latin typeface="Malgun Gothic"/>
                  <a:cs typeface="Malgun Gothic"/>
                </a:rPr>
                <a:t>Parábolas de Jesús</a:t>
              </a:r>
              <a:endParaRPr lang="es-ES" sz="1000" dirty="0">
                <a:latin typeface="Malgun Gothic"/>
                <a:cs typeface="Malgun Gothic"/>
              </a:endParaRPr>
            </a:p>
          </p:txBody>
        </p:sp>
        <p:sp>
          <p:nvSpPr>
            <p:cNvPr id="14" name="object 14"/>
            <p:cNvSpPr txBox="1"/>
            <p:nvPr/>
          </p:nvSpPr>
          <p:spPr>
            <a:xfrm>
              <a:off x="1142700" y="560717"/>
              <a:ext cx="3478644" cy="690369"/>
            </a:xfrm>
            <a:prstGeom prst="rect">
              <a:avLst/>
            </a:prstGeom>
          </p:spPr>
          <p:txBody>
            <a:bodyPr wrap="square" lIns="0" tIns="15843" rIns="0" bIns="0" rtlCol="0">
              <a:noAutofit/>
            </a:bodyPr>
            <a:lstStyle/>
            <a:p>
              <a:pPr marL="12700" marR="17145">
                <a:lnSpc>
                  <a:spcPts val="2495"/>
                </a:lnSpc>
              </a:pPr>
              <a:r>
                <a:rPr lang="es-ES" sz="2400" dirty="0">
                  <a:latin typeface="Times New Roman" panose="02020603050405020304" pitchFamily="18" charset="0"/>
                  <a:cs typeface="Times New Roman" panose="02020603050405020304" pitchFamily="18" charset="0"/>
                </a:rPr>
                <a:t>El regreso del hijo pródigo</a:t>
              </a:r>
              <a:endParaRPr lang="es-ES" sz="900" dirty="0">
                <a:latin typeface="Times New Roman" panose="02020603050405020304" pitchFamily="18" charset="0"/>
                <a:cs typeface="Times New Roman" panose="02020603050405020304" pitchFamily="18" charset="0"/>
              </a:endParaRPr>
            </a:p>
            <a:p>
              <a:pPr marL="12700" marR="17145">
                <a:lnSpc>
                  <a:spcPts val="2495"/>
                </a:lnSpc>
              </a:pPr>
              <a:r>
                <a:rPr lang="es-ES" sz="900" dirty="0">
                  <a:latin typeface="Malgun Gothic"/>
                  <a:cs typeface="Malgun Gothic"/>
                </a:rPr>
                <a:t>Lc 15:11~32</a:t>
              </a:r>
              <a:endParaRPr sz="900" dirty="0">
                <a:latin typeface="Malgun Gothic"/>
                <a:cs typeface="Malgun Gothic"/>
              </a:endParaRPr>
            </a:p>
          </p:txBody>
        </p:sp>
        <p:sp>
          <p:nvSpPr>
            <p:cNvPr id="12" name="object 12"/>
            <p:cNvSpPr txBox="1"/>
            <p:nvPr/>
          </p:nvSpPr>
          <p:spPr>
            <a:xfrm>
              <a:off x="1286159" y="1628744"/>
              <a:ext cx="3508091" cy="482538"/>
            </a:xfrm>
            <a:prstGeom prst="rect">
              <a:avLst/>
            </a:prstGeom>
          </p:spPr>
          <p:txBody>
            <a:bodyPr wrap="square" lIns="0" tIns="6635" rIns="0" bIns="0" rtlCol="0">
              <a:noAutofit/>
            </a:bodyPr>
            <a:lstStyle/>
            <a:p>
              <a:pPr marL="12700" algn="just">
                <a:spcBef>
                  <a:spcPts val="7"/>
                </a:spcBef>
              </a:pPr>
              <a:r>
                <a:rPr lang="es-ES" sz="900" dirty="0">
                  <a:latin typeface="Malgun Gothic"/>
                  <a:cs typeface="Malgun Gothic"/>
                </a:rPr>
                <a:t>1. Conocer el significado del verdadero arrepentimiento y sus bendiciones.</a:t>
              </a:r>
            </a:p>
            <a:p>
              <a:pPr marL="12700" algn="just">
                <a:spcBef>
                  <a:spcPts val="7"/>
                </a:spcBef>
              </a:pPr>
              <a:endParaRPr lang="es-ES" sz="300" dirty="0">
                <a:latin typeface="Malgun Gothic"/>
                <a:cs typeface="Malgun Gothic"/>
              </a:endParaRPr>
            </a:p>
            <a:p>
              <a:pPr marL="12700" algn="just">
                <a:spcBef>
                  <a:spcPts val="7"/>
                </a:spcBef>
              </a:pPr>
              <a:r>
                <a:rPr sz="900" dirty="0">
                  <a:latin typeface="Malgun Gothic"/>
                  <a:cs typeface="Malgun Gothic"/>
                </a:rPr>
                <a:t>2. </a:t>
              </a:r>
              <a:r>
                <a:rPr lang="es-ES" sz="900" dirty="0">
                  <a:latin typeface="Malgun Gothic"/>
                  <a:cs typeface="Malgun Gothic"/>
                </a:rPr>
                <a:t>Como santo que sirve al Señor, saber que debemos tener el mismo corazón que el Señor y tratar con los pecadores.</a:t>
              </a:r>
            </a:p>
          </p:txBody>
        </p:sp>
        <p:sp>
          <p:nvSpPr>
            <p:cNvPr id="5" name="object 5"/>
            <p:cNvSpPr txBox="1"/>
            <p:nvPr/>
          </p:nvSpPr>
          <p:spPr>
            <a:xfrm>
              <a:off x="177800" y="759424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88</a:t>
              </a:r>
              <a:endParaRPr sz="1000">
                <a:latin typeface="Times New Roman"/>
                <a:cs typeface="Times New Roman"/>
              </a:endParaRPr>
            </a:p>
          </p:txBody>
        </p:sp>
        <p:sp>
          <p:nvSpPr>
            <p:cNvPr id="4" name="object 4"/>
            <p:cNvSpPr txBox="1"/>
            <p:nvPr/>
          </p:nvSpPr>
          <p:spPr>
            <a:xfrm>
              <a:off x="219621" y="282702"/>
              <a:ext cx="767765" cy="172707"/>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987386" y="282702"/>
              <a:ext cx="84112" cy="971994"/>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219621" y="455409"/>
              <a:ext cx="767765" cy="647700"/>
            </a:xfrm>
            <a:prstGeom prst="rect">
              <a:avLst/>
            </a:prstGeom>
          </p:spPr>
          <p:txBody>
            <a:bodyPr wrap="square" lIns="0" tIns="0" rIns="0" bIns="0" rtlCol="0">
              <a:noAutofit/>
            </a:bodyPr>
            <a:lstStyle/>
            <a:p>
              <a:pPr marL="25400">
                <a:lnSpc>
                  <a:spcPts val="1000"/>
                </a:lnSpc>
              </a:pPr>
              <a:endParaRPr sz="1000"/>
            </a:p>
          </p:txBody>
        </p:sp>
        <p:sp>
          <p:nvSpPr>
            <p:cNvPr id="32" name="object 15">
              <a:extLst>
                <a:ext uri="{FF2B5EF4-FFF2-40B4-BE49-F238E27FC236}">
                  <a16:creationId xmlns:a16="http://schemas.microsoft.com/office/drawing/2014/main" id="{A60CC07F-825F-47AC-A95F-F0B14A894864}"/>
                </a:ext>
              </a:extLst>
            </p:cNvPr>
            <p:cNvSpPr txBox="1"/>
            <p:nvPr/>
          </p:nvSpPr>
          <p:spPr>
            <a:xfrm>
              <a:off x="186100" y="341650"/>
              <a:ext cx="855789" cy="863600"/>
            </a:xfrm>
            <a:prstGeom prst="rect">
              <a:avLst/>
            </a:prstGeom>
          </p:spPr>
          <p:txBody>
            <a:bodyPr wrap="square" lIns="0" tIns="43180" rIns="0" bIns="0" rtlCol="0">
              <a:noAutofit/>
            </a:bodyPr>
            <a:lstStyle/>
            <a:p>
              <a:pPr marL="12700">
                <a:lnSpc>
                  <a:spcPts val="6800"/>
                </a:lnSpc>
              </a:pPr>
              <a:r>
                <a:rPr sz="6600" b="1" spc="-339" dirty="0">
                  <a:latin typeface="Times New Roman"/>
                  <a:cs typeface="Times New Roman"/>
                </a:rPr>
                <a:t>49</a:t>
              </a:r>
              <a:endParaRPr sz="6600" dirty="0">
                <a:latin typeface="Times New Roman"/>
                <a:cs typeface="Times New Roman"/>
              </a:endParaRPr>
            </a:p>
          </p:txBody>
        </p:sp>
        <p:sp>
          <p:nvSpPr>
            <p:cNvPr id="33" name="object 16">
              <a:extLst>
                <a:ext uri="{FF2B5EF4-FFF2-40B4-BE49-F238E27FC236}">
                  <a16:creationId xmlns:a16="http://schemas.microsoft.com/office/drawing/2014/main" id="{CF4714C2-C8E1-4D4E-B4E5-1D05F997EF01}"/>
                </a:ext>
              </a:extLst>
            </p:cNvPr>
            <p:cNvSpPr txBox="1"/>
            <p:nvPr/>
          </p:nvSpPr>
          <p:spPr>
            <a:xfrm>
              <a:off x="531815" y="1485018"/>
              <a:ext cx="597929" cy="604663"/>
            </a:xfrm>
            <a:prstGeom prst="rect">
              <a:avLst/>
            </a:prstGeom>
          </p:spPr>
          <p:txBody>
            <a:bodyPr wrap="square" lIns="0" tIns="8445" rIns="0" bIns="0" rtlCol="0">
              <a:noAutofit/>
            </a:bodyPr>
            <a:lstStyle/>
            <a:p>
              <a:pPr marL="12700" marR="16864">
                <a:lnSpc>
                  <a:spcPts val="1330"/>
                </a:lnSpc>
              </a:pPr>
              <a:r>
                <a:rPr lang="es-ES" sz="800" dirty="0">
                  <a:solidFill>
                    <a:srgbClr val="00ADEF"/>
                  </a:solidFill>
                  <a:latin typeface="Times New Roman"/>
                  <a:cs typeface="Times New Roman"/>
                </a:rPr>
                <a:t>Hoy aprender</a:t>
              </a:r>
              <a:endParaRPr sz="100" dirty="0">
                <a:latin typeface="Times New Roman"/>
                <a:cs typeface="Times New Roman"/>
              </a:endParaRPr>
            </a:p>
          </p:txBody>
        </p:sp>
        <p:sp>
          <p:nvSpPr>
            <p:cNvPr id="34" name="object 11">
              <a:extLst>
                <a:ext uri="{FF2B5EF4-FFF2-40B4-BE49-F238E27FC236}">
                  <a16:creationId xmlns:a16="http://schemas.microsoft.com/office/drawing/2014/main" id="{1DCAC5BD-FA6B-431E-B4D8-E038E1B52FDE}"/>
                </a:ext>
              </a:extLst>
            </p:cNvPr>
            <p:cNvSpPr txBox="1"/>
            <p:nvPr/>
          </p:nvSpPr>
          <p:spPr>
            <a:xfrm>
              <a:off x="515282" y="1734081"/>
              <a:ext cx="65763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endParaRPr sz="1000" dirty="0">
                <a:latin typeface="Times New Roman"/>
                <a:cs typeface="Times New Roman"/>
              </a:endParaRPr>
            </a:p>
          </p:txBody>
        </p:sp>
        <p:pic>
          <p:nvPicPr>
            <p:cNvPr id="36" name="그림 35">
              <a:extLst>
                <a:ext uri="{FF2B5EF4-FFF2-40B4-BE49-F238E27FC236}">
                  <a16:creationId xmlns:a16="http://schemas.microsoft.com/office/drawing/2014/main" id="{6A10E65A-1245-4B96-9039-076B3ED5F043}"/>
                </a:ext>
              </a:extLst>
            </p:cNvPr>
            <p:cNvPicPr>
              <a:picLocks noChangeAspect="1"/>
            </p:cNvPicPr>
            <p:nvPr/>
          </p:nvPicPr>
          <p:blipFill>
            <a:blip r:embed="rId3"/>
            <a:stretch>
              <a:fillRect/>
            </a:stretch>
          </p:blipFill>
          <p:spPr>
            <a:xfrm>
              <a:off x="446299" y="6439564"/>
              <a:ext cx="4652750" cy="705912"/>
            </a:xfrm>
            <a:prstGeom prst="rect">
              <a:avLst/>
            </a:prstGeom>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9E67BEDC-C9C3-4800-9BC1-4BF9AFD1826E}"/>
              </a:ext>
            </a:extLst>
          </p:cNvPr>
          <p:cNvGrpSpPr/>
          <p:nvPr/>
        </p:nvGrpSpPr>
        <p:grpSpPr>
          <a:xfrm>
            <a:off x="-3" y="-108004"/>
            <a:ext cx="5471998" cy="8100003"/>
            <a:chOff x="-3" y="-108004"/>
            <a:chExt cx="5471998" cy="8100003"/>
          </a:xfrm>
        </p:grpSpPr>
        <p:sp>
          <p:nvSpPr>
            <p:cNvPr id="23" name="object 23"/>
            <p:cNvSpPr/>
            <p:nvPr/>
          </p:nvSpPr>
          <p:spPr>
            <a:xfrm>
              <a:off x="1327" y="7638859"/>
              <a:ext cx="0" cy="353136"/>
            </a:xfrm>
            <a:custGeom>
              <a:avLst/>
              <a:gdLst/>
              <a:ahLst/>
              <a:cxnLst/>
              <a:rect l="l" t="t" r="r" b="b"/>
              <a:pathLst>
                <a:path h="353136">
                  <a:moveTo>
                    <a:pt x="0" y="0"/>
                  </a:moveTo>
                  <a:lnTo>
                    <a:pt x="0" y="353136"/>
                  </a:lnTo>
                </a:path>
              </a:pathLst>
            </a:custGeom>
            <a:ln w="3924">
              <a:solidFill>
                <a:srgbClr val="43C7F4"/>
              </a:solidFill>
            </a:ln>
          </p:spPr>
          <p:txBody>
            <a:bodyPr wrap="square" lIns="0" tIns="0" rIns="0" bIns="0" rtlCol="0">
              <a:noAutofit/>
            </a:bodyPr>
            <a:lstStyle/>
            <a:p>
              <a:endParaRPr/>
            </a:p>
          </p:txBody>
        </p:sp>
        <p:sp>
          <p:nvSpPr>
            <p:cNvPr id="24" name="object 24"/>
            <p:cNvSpPr/>
            <p:nvPr/>
          </p:nvSpPr>
          <p:spPr>
            <a:xfrm>
              <a:off x="-3" y="1501995"/>
              <a:ext cx="5471998" cy="6490004"/>
            </a:xfrm>
            <a:custGeom>
              <a:avLst/>
              <a:gdLst/>
              <a:ahLst/>
              <a:cxnLst/>
              <a:rect l="l" t="t" r="r" b="b"/>
              <a:pathLst>
                <a:path w="5471998" h="6490004">
                  <a:moveTo>
                    <a:pt x="5471998" y="0"/>
                  </a:moveTo>
                  <a:lnTo>
                    <a:pt x="5256009" y="0"/>
                  </a:lnTo>
                  <a:lnTo>
                    <a:pt x="5256009" y="6136855"/>
                  </a:lnTo>
                  <a:lnTo>
                    <a:pt x="3" y="6136855"/>
                  </a:lnTo>
                  <a:lnTo>
                    <a:pt x="3" y="6489999"/>
                  </a:lnTo>
                  <a:lnTo>
                    <a:pt x="5471998" y="6489999"/>
                  </a:lnTo>
                  <a:lnTo>
                    <a:pt x="5471998" y="0"/>
                  </a:lnTo>
                  <a:close/>
                </a:path>
              </a:pathLst>
            </a:custGeom>
            <a:solidFill>
              <a:srgbClr val="AAE0F9"/>
            </a:solidFill>
          </p:spPr>
          <p:txBody>
            <a:bodyPr wrap="square" lIns="0" tIns="0" rIns="0" bIns="0" rtlCol="0">
              <a:noAutofit/>
            </a:bodyPr>
            <a:lstStyle/>
            <a:p>
              <a:endParaRPr/>
            </a:p>
          </p:txBody>
        </p:sp>
        <p:sp>
          <p:nvSpPr>
            <p:cNvPr id="25" name="object 25"/>
            <p:cNvSpPr/>
            <p:nvPr/>
          </p:nvSpPr>
          <p:spPr>
            <a:xfrm>
              <a:off x="50093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43C7F4"/>
            </a:solidFill>
          </p:spPr>
          <p:txBody>
            <a:bodyPr wrap="square" lIns="0" tIns="0" rIns="0" bIns="0" rtlCol="0">
              <a:noAutofit/>
            </a:bodyPr>
            <a:lstStyle/>
            <a:p>
              <a:endParaRPr/>
            </a:p>
          </p:txBody>
        </p:sp>
        <p:sp>
          <p:nvSpPr>
            <p:cNvPr id="26" name="object 26"/>
            <p:cNvSpPr/>
            <p:nvPr/>
          </p:nvSpPr>
          <p:spPr>
            <a:xfrm>
              <a:off x="540000" y="52428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7" name="object 27"/>
            <p:cNvSpPr/>
            <p:nvPr/>
          </p:nvSpPr>
          <p:spPr>
            <a:xfrm>
              <a:off x="540000" y="6114911"/>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8" name="object 28"/>
            <p:cNvSpPr/>
            <p:nvPr/>
          </p:nvSpPr>
          <p:spPr>
            <a:xfrm>
              <a:off x="540000" y="7002811"/>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9" name="object 29"/>
            <p:cNvSpPr/>
            <p:nvPr/>
          </p:nvSpPr>
          <p:spPr>
            <a:xfrm>
              <a:off x="540000" y="6419711"/>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0" name="object 30"/>
            <p:cNvSpPr/>
            <p:nvPr/>
          </p:nvSpPr>
          <p:spPr>
            <a:xfrm>
              <a:off x="540000" y="7307611"/>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1" name="object 31"/>
            <p:cNvSpPr/>
            <p:nvPr/>
          </p:nvSpPr>
          <p:spPr>
            <a:xfrm>
              <a:off x="540000" y="5533157"/>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2" name="object 32"/>
            <p:cNvSpPr/>
            <p:nvPr/>
          </p:nvSpPr>
          <p:spPr>
            <a:xfrm>
              <a:off x="540000" y="58234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3" name="object 33"/>
            <p:cNvSpPr/>
            <p:nvPr/>
          </p:nvSpPr>
          <p:spPr>
            <a:xfrm>
              <a:off x="540000" y="67113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16" name="object 16"/>
            <p:cNvSpPr/>
            <p:nvPr/>
          </p:nvSpPr>
          <p:spPr>
            <a:xfrm>
              <a:off x="1799" y="-108004"/>
              <a:ext cx="1376514" cy="1440002"/>
            </a:xfrm>
            <a:custGeom>
              <a:avLst/>
              <a:gdLst/>
              <a:ahLst/>
              <a:cxnLst/>
              <a:rect l="l" t="t" r="r" b="b"/>
              <a:pathLst>
                <a:path w="1376514" h="1440002">
                  <a:moveTo>
                    <a:pt x="260515" y="324002"/>
                  </a:moveTo>
                  <a:lnTo>
                    <a:pt x="1376514" y="324002"/>
                  </a:lnTo>
                  <a:lnTo>
                    <a:pt x="1376514" y="108004"/>
                  </a:lnTo>
                  <a:lnTo>
                    <a:pt x="1" y="108004"/>
                  </a:lnTo>
                  <a:lnTo>
                    <a:pt x="25" y="1440002"/>
                  </a:lnTo>
                  <a:lnTo>
                    <a:pt x="260515" y="1440002"/>
                  </a:lnTo>
                  <a:lnTo>
                    <a:pt x="260515" y="324002"/>
                  </a:lnTo>
                  <a:close/>
                </a:path>
              </a:pathLst>
            </a:custGeom>
            <a:solidFill>
              <a:srgbClr val="43C7F4"/>
            </a:solidFill>
          </p:spPr>
          <p:txBody>
            <a:bodyPr wrap="square" lIns="0" tIns="0" rIns="0" bIns="0" rtlCol="0">
              <a:noAutofit/>
            </a:bodyPr>
            <a:lstStyle/>
            <a:p>
              <a:endParaRPr/>
            </a:p>
          </p:txBody>
        </p:sp>
        <p:sp>
          <p:nvSpPr>
            <p:cNvPr id="17" name="object 17"/>
            <p:cNvSpPr/>
            <p:nvPr/>
          </p:nvSpPr>
          <p:spPr>
            <a:xfrm>
              <a:off x="549549" y="46706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18" name="object 18"/>
            <p:cNvSpPr/>
            <p:nvPr/>
          </p:nvSpPr>
          <p:spPr>
            <a:xfrm>
              <a:off x="912731" y="53862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19" name="object 19"/>
            <p:cNvSpPr/>
            <p:nvPr/>
          </p:nvSpPr>
          <p:spPr>
            <a:xfrm>
              <a:off x="1216794" y="507777"/>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20" name="object 20"/>
            <p:cNvSpPr/>
            <p:nvPr/>
          </p:nvSpPr>
          <p:spPr>
            <a:xfrm>
              <a:off x="1222484" y="517748"/>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21" name="object 21"/>
            <p:cNvSpPr/>
            <p:nvPr/>
          </p:nvSpPr>
          <p:spPr>
            <a:xfrm>
              <a:off x="569081" y="497758"/>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22" name="object 22"/>
            <p:cNvSpPr/>
            <p:nvPr/>
          </p:nvSpPr>
          <p:spPr>
            <a:xfrm>
              <a:off x="578848" y="90574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13" name="object 13"/>
            <p:cNvSpPr txBox="1"/>
            <p:nvPr/>
          </p:nvSpPr>
          <p:spPr>
            <a:xfrm>
              <a:off x="536286" y="1272486"/>
              <a:ext cx="4515587" cy="1740357"/>
            </a:xfrm>
            <a:prstGeom prst="rect">
              <a:avLst/>
            </a:prstGeom>
          </p:spPr>
          <p:txBody>
            <a:bodyPr wrap="square" lIns="0" tIns="6921" rIns="0" bIns="0" rtlCol="0">
              <a:noAutofit/>
            </a:bodyPr>
            <a:lstStyle/>
            <a:p>
              <a:pPr indent="120650" algn="just">
                <a:lnSpc>
                  <a:spcPts val="1200"/>
                </a:lnSpc>
              </a:pPr>
              <a:r>
                <a:rPr lang="es-ES" sz="900" dirty="0">
                  <a:latin typeface="Malgun Gothic"/>
                  <a:cs typeface="Malgun Gothic"/>
                </a:rPr>
                <a:t>Jesús explicó el corazón de Dios de esperar a que un pecador se arrepienta con 'la parábola de un padre esperando ansiosamente a su hijo que se fue de la casa'. Como el segundo hijo que salió de la casa después de traicionar el amor de su padre que le crió sin falta, todas las personas del mundo se rebelaron contra el amor de Dios, el Creador, cayeron en el pecado y se alejaron de Dios. Sin embargo, al permitir a los hombres trabajo, tristeza, dolor y maldición, Dios hizo imposible que los hombres que habían dejado a Dios encontraran verdadero gozo y satisfacción en cualquier parte del mundo. Debido a esto, los hombres se dieron cuenta de su identidad y pecado y pensaron en Dios. Pero eso no es suficiente. Así como el hijo pródigo se levantó del lugar donde estaba acostado con el cerdo y realmente regresó a su padre, el pecador debe dejar su vida pecaminosa y levantarse y regresar a Dios, en lugar de morir sin esperanza en pecados inmundos. Este es el verdadero arrepentimiento.</a:t>
              </a:r>
            </a:p>
          </p:txBody>
        </p:sp>
        <p:sp>
          <p:nvSpPr>
            <p:cNvPr id="12" name="object 12"/>
            <p:cNvSpPr txBox="1"/>
            <p:nvPr/>
          </p:nvSpPr>
          <p:spPr>
            <a:xfrm>
              <a:off x="536286" y="3217335"/>
              <a:ext cx="4515572" cy="1316565"/>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Dios está esperando un día como mil años que un pecador se arrepienta y regrese. Dios se complace más cuando el pecador regresa. Así como el padre vio primero a su hijo, y fue corriendo a abrazarlo, le vistió, le puso calzado en sus pies y le puso un anillo, Dios no solo da la bienvenida al arrepentimiento de los pecadores, sino que también celebra el banquete y los acepta como el Hijo de Dios. Ni siquiera recuerda las transgresiones y pecados pasados ​​del pecador. Porque para eso Jesús inocente murió en la cruz en nuestro lugar. Entonces, el hijo que se da cuenta de este amor tan grande, ¿con qué tipo de corazón debe servir a Dios mientras vive con Dios Padre?</a:t>
              </a:r>
            </a:p>
          </p:txBody>
        </p:sp>
        <p:sp>
          <p:nvSpPr>
            <p:cNvPr id="11" name="object 11"/>
            <p:cNvSpPr txBox="1"/>
            <p:nvPr/>
          </p:nvSpPr>
          <p:spPr>
            <a:xfrm>
              <a:off x="570500" y="4790679"/>
              <a:ext cx="1556750" cy="173231"/>
            </a:xfrm>
            <a:prstGeom prst="rect">
              <a:avLst/>
            </a:prstGeom>
          </p:spPr>
          <p:txBody>
            <a:bodyPr wrap="square" lIns="0" tIns="8636" rIns="0" bIns="0" rtlCol="0">
              <a:noAutofit/>
            </a:bodyPr>
            <a:lstStyle/>
            <a:p>
              <a:pPr marL="12700">
                <a:lnSpc>
                  <a:spcPts val="1360"/>
                </a:lnSpc>
              </a:pPr>
              <a:r>
                <a:rPr lang="es-ES" sz="1200" dirty="0">
                  <a:solidFill>
                    <a:srgbClr val="00ADEF"/>
                  </a:solidFill>
                  <a:latin typeface="Times New Roman"/>
                  <a:cs typeface="Times New Roman"/>
                </a:rPr>
                <a:t>Resumen de la lección</a:t>
              </a:r>
              <a:endParaRPr lang="es-ES" sz="1200" dirty="0">
                <a:latin typeface="Times New Roman"/>
                <a:cs typeface="Times New Roman"/>
              </a:endParaRPr>
            </a:p>
          </p:txBody>
        </p:sp>
        <p:sp>
          <p:nvSpPr>
            <p:cNvPr id="10" name="object 10"/>
            <p:cNvSpPr txBox="1"/>
            <p:nvPr/>
          </p:nvSpPr>
          <p:spPr>
            <a:xfrm>
              <a:off x="5094499" y="759424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89</a:t>
              </a:r>
              <a:endParaRPr sz="1000">
                <a:latin typeface="Times New Roman"/>
                <a:cs typeface="Times New Roman"/>
              </a:endParaRPr>
            </a:p>
          </p:txBody>
        </p:sp>
        <p:sp>
          <p:nvSpPr>
            <p:cNvPr id="9" name="object 9"/>
            <p:cNvSpPr txBox="1"/>
            <p:nvPr/>
          </p:nvSpPr>
          <p:spPr>
            <a:xfrm>
              <a:off x="540000" y="5103158"/>
              <a:ext cx="4463999" cy="152400"/>
            </a:xfrm>
            <a:prstGeom prst="rect">
              <a:avLst/>
            </a:prstGeom>
          </p:spPr>
          <p:txBody>
            <a:bodyPr wrap="square" lIns="0" tIns="0" rIns="0" bIns="0" rtlCol="0">
              <a:noAutofit/>
            </a:bodyPr>
            <a:lstStyle/>
            <a:p>
              <a:pPr marL="25400">
                <a:lnSpc>
                  <a:spcPts val="1000"/>
                </a:lnSpc>
              </a:pPr>
              <a:endParaRPr sz="1000"/>
            </a:p>
          </p:txBody>
        </p:sp>
        <p:sp>
          <p:nvSpPr>
            <p:cNvPr id="8" name="object 8"/>
            <p:cNvSpPr txBox="1"/>
            <p:nvPr/>
          </p:nvSpPr>
          <p:spPr>
            <a:xfrm>
              <a:off x="540000" y="5393457"/>
              <a:ext cx="4463999" cy="152400"/>
            </a:xfrm>
            <a:prstGeom prst="rect">
              <a:avLst/>
            </a:prstGeom>
          </p:spPr>
          <p:txBody>
            <a:bodyPr wrap="square" lIns="0" tIns="0" rIns="0" bIns="0" rtlCol="0">
              <a:noAutofit/>
            </a:bodyPr>
            <a:lstStyle/>
            <a:p>
              <a:pPr marL="25400">
                <a:lnSpc>
                  <a:spcPts val="1000"/>
                </a:lnSpc>
              </a:pPr>
              <a:endParaRPr sz="1000"/>
            </a:p>
          </p:txBody>
        </p:sp>
        <p:sp>
          <p:nvSpPr>
            <p:cNvPr id="7" name="object 7"/>
            <p:cNvSpPr txBox="1"/>
            <p:nvPr/>
          </p:nvSpPr>
          <p:spPr>
            <a:xfrm>
              <a:off x="540000" y="5683758"/>
              <a:ext cx="4463999" cy="152400"/>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540000" y="5975211"/>
              <a:ext cx="4463999"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540000" y="6280011"/>
              <a:ext cx="4463999" cy="152399"/>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540000" y="6571658"/>
              <a:ext cx="4463999"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540000" y="6863111"/>
              <a:ext cx="4463999"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40000" y="7167911"/>
              <a:ext cx="4463999" cy="152399"/>
            </a:xfrm>
            <a:prstGeom prst="rect">
              <a:avLst/>
            </a:prstGeom>
          </p:spPr>
          <p:txBody>
            <a:bodyPr wrap="square" lIns="0" tIns="0" rIns="0" bIns="0" rtlCol="0">
              <a:noAutofit/>
            </a:bodyPr>
            <a:lstStyle/>
            <a:p>
              <a:pPr marL="25400">
                <a:lnSpc>
                  <a:spcPts val="1000"/>
                </a:lnSpc>
              </a:pPr>
              <a:endParaRPr sz="1000"/>
            </a:p>
          </p:txBody>
        </p:sp>
        <p:sp>
          <p:nvSpPr>
            <p:cNvPr id="34" name="object 11">
              <a:extLst>
                <a:ext uri="{FF2B5EF4-FFF2-40B4-BE49-F238E27FC236}">
                  <a16:creationId xmlns:a16="http://schemas.microsoft.com/office/drawing/2014/main" id="{3D1A54E3-111C-4127-9D39-14F5559FCB79}"/>
                </a:ext>
              </a:extLst>
            </p:cNvPr>
            <p:cNvSpPr txBox="1"/>
            <p:nvPr/>
          </p:nvSpPr>
          <p:spPr>
            <a:xfrm>
              <a:off x="603250" y="495300"/>
              <a:ext cx="2209800"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Entender</a:t>
              </a:r>
              <a:endParaRPr sz="1000" dirty="0">
                <a:latin typeface="Times New Roman"/>
                <a:cs typeface="Times New Roman"/>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그룹 52">
            <a:extLst>
              <a:ext uri="{FF2B5EF4-FFF2-40B4-BE49-F238E27FC236}">
                <a16:creationId xmlns:a16="http://schemas.microsoft.com/office/drawing/2014/main" id="{DF031795-9185-410A-B4C7-C9B0FEB828BD}"/>
              </a:ext>
            </a:extLst>
          </p:cNvPr>
          <p:cNvGrpSpPr/>
          <p:nvPr/>
        </p:nvGrpSpPr>
        <p:grpSpPr>
          <a:xfrm>
            <a:off x="193700" y="467055"/>
            <a:ext cx="4839950" cy="7279544"/>
            <a:chOff x="193700" y="467055"/>
            <a:chExt cx="4839950" cy="7279544"/>
          </a:xfrm>
        </p:grpSpPr>
        <p:sp>
          <p:nvSpPr>
            <p:cNvPr id="45" name="object 45"/>
            <p:cNvSpPr/>
            <p:nvPr/>
          </p:nvSpPr>
          <p:spPr>
            <a:xfrm>
              <a:off x="4653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46" name="object 46"/>
            <p:cNvSpPr/>
            <p:nvPr/>
          </p:nvSpPr>
          <p:spPr>
            <a:xfrm>
              <a:off x="8285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47" name="object 47"/>
            <p:cNvSpPr/>
            <p:nvPr/>
          </p:nvSpPr>
          <p:spPr>
            <a:xfrm>
              <a:off x="11325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48" name="object 48"/>
            <p:cNvSpPr/>
            <p:nvPr/>
          </p:nvSpPr>
          <p:spPr>
            <a:xfrm>
              <a:off x="11382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49" name="object 49"/>
            <p:cNvSpPr/>
            <p:nvPr/>
          </p:nvSpPr>
          <p:spPr>
            <a:xfrm>
              <a:off x="484882"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50" name="object 50"/>
            <p:cNvSpPr/>
            <p:nvPr/>
          </p:nvSpPr>
          <p:spPr>
            <a:xfrm>
              <a:off x="4946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39" name="object 39"/>
            <p:cNvSpPr/>
            <p:nvPr/>
          </p:nvSpPr>
          <p:spPr>
            <a:xfrm>
              <a:off x="465349" y="43637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40" name="object 40"/>
            <p:cNvSpPr/>
            <p:nvPr/>
          </p:nvSpPr>
          <p:spPr>
            <a:xfrm>
              <a:off x="828531" y="44352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41" name="object 41"/>
            <p:cNvSpPr/>
            <p:nvPr/>
          </p:nvSpPr>
          <p:spPr>
            <a:xfrm>
              <a:off x="1132594" y="4404418"/>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42" name="object 42"/>
            <p:cNvSpPr/>
            <p:nvPr/>
          </p:nvSpPr>
          <p:spPr>
            <a:xfrm>
              <a:off x="1138284" y="4414389"/>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43" name="object 43"/>
            <p:cNvSpPr/>
            <p:nvPr/>
          </p:nvSpPr>
          <p:spPr>
            <a:xfrm>
              <a:off x="484882" y="43943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44" name="object 44"/>
            <p:cNvSpPr/>
            <p:nvPr/>
          </p:nvSpPr>
          <p:spPr>
            <a:xfrm>
              <a:off x="494648" y="48023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37" name="object 37"/>
            <p:cNvSpPr/>
            <p:nvPr/>
          </p:nvSpPr>
          <p:spPr>
            <a:xfrm>
              <a:off x="449995" y="50757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38" name="object 38"/>
            <p:cNvSpPr/>
            <p:nvPr/>
          </p:nvSpPr>
          <p:spPr>
            <a:xfrm>
              <a:off x="487536" y="51133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35" name="object 35"/>
            <p:cNvSpPr/>
            <p:nvPr/>
          </p:nvSpPr>
          <p:spPr>
            <a:xfrm>
              <a:off x="446394" y="28691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36" name="object 36"/>
            <p:cNvSpPr/>
            <p:nvPr/>
          </p:nvSpPr>
          <p:spPr>
            <a:xfrm>
              <a:off x="483936" y="29067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33" name="object 33"/>
            <p:cNvSpPr/>
            <p:nvPr/>
          </p:nvSpPr>
          <p:spPr>
            <a:xfrm>
              <a:off x="446394" y="34219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34" name="object 34"/>
            <p:cNvSpPr/>
            <p:nvPr/>
          </p:nvSpPr>
          <p:spPr>
            <a:xfrm>
              <a:off x="483936" y="34595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17" name="object 17"/>
            <p:cNvSpPr/>
            <p:nvPr/>
          </p:nvSpPr>
          <p:spPr>
            <a:xfrm>
              <a:off x="368529" y="1183526"/>
              <a:ext cx="108610" cy="116103"/>
            </a:xfrm>
            <a:custGeom>
              <a:avLst/>
              <a:gdLst/>
              <a:ahLst/>
              <a:cxnLst/>
              <a:rect l="l" t="t" r="r" b="b"/>
              <a:pathLst>
                <a:path w="108610" h="116103">
                  <a:moveTo>
                    <a:pt x="108610" y="0"/>
                  </a:moveTo>
                  <a:lnTo>
                    <a:pt x="98680" y="2885"/>
                  </a:lnTo>
                  <a:lnTo>
                    <a:pt x="88311" y="6551"/>
                  </a:lnTo>
                  <a:lnTo>
                    <a:pt x="77691" y="11091"/>
                  </a:lnTo>
                  <a:lnTo>
                    <a:pt x="67006" y="16600"/>
                  </a:lnTo>
                  <a:lnTo>
                    <a:pt x="56444" y="23171"/>
                  </a:lnTo>
                  <a:lnTo>
                    <a:pt x="46192" y="30897"/>
                  </a:lnTo>
                  <a:lnTo>
                    <a:pt x="36438" y="39873"/>
                  </a:lnTo>
                  <a:lnTo>
                    <a:pt x="27368" y="50192"/>
                  </a:lnTo>
                  <a:lnTo>
                    <a:pt x="19171" y="61948"/>
                  </a:lnTo>
                  <a:lnTo>
                    <a:pt x="12033" y="75234"/>
                  </a:lnTo>
                  <a:lnTo>
                    <a:pt x="6142" y="90145"/>
                  </a:lnTo>
                  <a:lnTo>
                    <a:pt x="1684" y="106774"/>
                  </a:lnTo>
                  <a:lnTo>
                    <a:pt x="0" y="116103"/>
                  </a:lnTo>
                </a:path>
              </a:pathLst>
            </a:custGeom>
            <a:ln w="12700">
              <a:solidFill>
                <a:srgbClr val="00C0F3"/>
              </a:solidFill>
              <a:prstDash val="dash"/>
            </a:ln>
          </p:spPr>
          <p:txBody>
            <a:bodyPr wrap="square" lIns="0" tIns="0" rIns="0" bIns="0" rtlCol="0">
              <a:noAutofit/>
            </a:bodyPr>
            <a:lstStyle/>
            <a:p>
              <a:endParaRPr/>
            </a:p>
          </p:txBody>
        </p:sp>
        <p:sp>
          <p:nvSpPr>
            <p:cNvPr id="18" name="object 18"/>
            <p:cNvSpPr/>
            <p:nvPr/>
          </p:nvSpPr>
          <p:spPr>
            <a:xfrm>
              <a:off x="366350" y="1374555"/>
              <a:ext cx="0" cy="1138796"/>
            </a:xfrm>
            <a:custGeom>
              <a:avLst/>
              <a:gdLst/>
              <a:ahLst/>
              <a:cxnLst/>
              <a:rect l="l" t="t" r="r" b="b"/>
              <a:pathLst>
                <a:path h="1138796">
                  <a:moveTo>
                    <a:pt x="0" y="0"/>
                  </a:moveTo>
                  <a:lnTo>
                    <a:pt x="0" y="1138796"/>
                  </a:lnTo>
                </a:path>
              </a:pathLst>
            </a:custGeom>
            <a:ln w="12700">
              <a:solidFill>
                <a:srgbClr val="00C0F3"/>
              </a:solidFill>
              <a:prstDash val="dash"/>
            </a:ln>
          </p:spPr>
          <p:txBody>
            <a:bodyPr wrap="square" lIns="0" tIns="0" rIns="0" bIns="0" rtlCol="0">
              <a:noAutofit/>
            </a:bodyPr>
            <a:lstStyle/>
            <a:p>
              <a:endParaRPr/>
            </a:p>
          </p:txBody>
        </p:sp>
        <p:sp>
          <p:nvSpPr>
            <p:cNvPr id="19" name="object 19"/>
            <p:cNvSpPr/>
            <p:nvPr/>
          </p:nvSpPr>
          <p:spPr>
            <a:xfrm>
              <a:off x="366346" y="1311482"/>
              <a:ext cx="774" cy="37426"/>
            </a:xfrm>
            <a:custGeom>
              <a:avLst/>
              <a:gdLst/>
              <a:ahLst/>
              <a:cxnLst/>
              <a:rect l="l" t="t" r="r" b="b"/>
              <a:pathLst>
                <a:path w="774" h="37426">
                  <a:moveTo>
                    <a:pt x="774" y="0"/>
                  </a:moveTo>
                  <a:lnTo>
                    <a:pt x="266" y="5829"/>
                  </a:lnTo>
                  <a:lnTo>
                    <a:pt x="0" y="11912"/>
                  </a:lnTo>
                  <a:lnTo>
                    <a:pt x="0" y="18262"/>
                  </a:lnTo>
                  <a:lnTo>
                    <a:pt x="0" y="37426"/>
                  </a:lnTo>
                </a:path>
              </a:pathLst>
            </a:custGeom>
            <a:ln w="12699">
              <a:solidFill>
                <a:srgbClr val="00C0F3"/>
              </a:solidFill>
            </a:ln>
          </p:spPr>
          <p:txBody>
            <a:bodyPr wrap="square" lIns="0" tIns="0" rIns="0" bIns="0" rtlCol="0">
              <a:noAutofit/>
            </a:bodyPr>
            <a:lstStyle/>
            <a:p>
              <a:endParaRPr/>
            </a:p>
          </p:txBody>
        </p:sp>
        <p:sp>
          <p:nvSpPr>
            <p:cNvPr id="20" name="object 20"/>
            <p:cNvSpPr/>
            <p:nvPr/>
          </p:nvSpPr>
          <p:spPr>
            <a:xfrm>
              <a:off x="372531" y="2586955"/>
              <a:ext cx="116103" cy="108610"/>
            </a:xfrm>
            <a:custGeom>
              <a:avLst/>
              <a:gdLst/>
              <a:ahLst/>
              <a:cxnLst/>
              <a:rect l="l" t="t" r="r" b="b"/>
              <a:pathLst>
                <a:path w="116103" h="108610">
                  <a:moveTo>
                    <a:pt x="0" y="0"/>
                  </a:moveTo>
                  <a:lnTo>
                    <a:pt x="2885" y="9929"/>
                  </a:lnTo>
                  <a:lnTo>
                    <a:pt x="6551" y="20298"/>
                  </a:lnTo>
                  <a:lnTo>
                    <a:pt x="11091" y="30919"/>
                  </a:lnTo>
                  <a:lnTo>
                    <a:pt x="16600" y="41603"/>
                  </a:lnTo>
                  <a:lnTo>
                    <a:pt x="23171" y="52165"/>
                  </a:lnTo>
                  <a:lnTo>
                    <a:pt x="30897" y="62417"/>
                  </a:lnTo>
                  <a:lnTo>
                    <a:pt x="39873" y="72171"/>
                  </a:lnTo>
                  <a:lnTo>
                    <a:pt x="50192" y="81241"/>
                  </a:lnTo>
                  <a:lnTo>
                    <a:pt x="61948" y="89438"/>
                  </a:lnTo>
                  <a:lnTo>
                    <a:pt x="75234" y="96576"/>
                  </a:lnTo>
                  <a:lnTo>
                    <a:pt x="90145" y="102468"/>
                  </a:lnTo>
                  <a:lnTo>
                    <a:pt x="106774" y="106925"/>
                  </a:lnTo>
                  <a:lnTo>
                    <a:pt x="116103" y="108610"/>
                  </a:lnTo>
                </a:path>
              </a:pathLst>
            </a:custGeom>
            <a:ln w="12700">
              <a:solidFill>
                <a:srgbClr val="00C0F3"/>
              </a:solidFill>
              <a:prstDash val="dash"/>
            </a:ln>
          </p:spPr>
          <p:txBody>
            <a:bodyPr wrap="square" lIns="0" tIns="0" rIns="0" bIns="0" rtlCol="0">
              <a:noAutofit/>
            </a:bodyPr>
            <a:lstStyle/>
            <a:p>
              <a:endParaRPr/>
            </a:p>
          </p:txBody>
        </p:sp>
        <p:sp>
          <p:nvSpPr>
            <p:cNvPr id="21" name="object 21"/>
            <p:cNvSpPr/>
            <p:nvPr/>
          </p:nvSpPr>
          <p:spPr>
            <a:xfrm>
              <a:off x="366346" y="2526173"/>
              <a:ext cx="1536" cy="37376"/>
            </a:xfrm>
            <a:custGeom>
              <a:avLst/>
              <a:gdLst/>
              <a:ahLst/>
              <a:cxnLst/>
              <a:rect l="l" t="t" r="r" b="b"/>
              <a:pathLst>
                <a:path w="1536" h="37376">
                  <a:moveTo>
                    <a:pt x="0" y="0"/>
                  </a:moveTo>
                  <a:lnTo>
                    <a:pt x="0" y="19177"/>
                  </a:lnTo>
                  <a:lnTo>
                    <a:pt x="0" y="26263"/>
                  </a:lnTo>
                  <a:lnTo>
                    <a:pt x="1536" y="37376"/>
                  </a:lnTo>
                </a:path>
              </a:pathLst>
            </a:custGeom>
            <a:ln w="12700">
              <a:solidFill>
                <a:srgbClr val="00C0F3"/>
              </a:solidFill>
            </a:ln>
          </p:spPr>
          <p:txBody>
            <a:bodyPr wrap="square" lIns="0" tIns="0" rIns="0" bIns="0" rtlCol="0">
              <a:noAutofit/>
            </a:bodyPr>
            <a:lstStyle/>
            <a:p>
              <a:endParaRPr/>
            </a:p>
          </p:txBody>
        </p:sp>
        <p:sp>
          <p:nvSpPr>
            <p:cNvPr id="22" name="object 22"/>
            <p:cNvSpPr/>
            <p:nvPr/>
          </p:nvSpPr>
          <p:spPr>
            <a:xfrm>
              <a:off x="562993" y="2697745"/>
              <a:ext cx="4286643" cy="0"/>
            </a:xfrm>
            <a:custGeom>
              <a:avLst/>
              <a:gdLst/>
              <a:ahLst/>
              <a:cxnLst/>
              <a:rect l="l" t="t" r="r" b="b"/>
              <a:pathLst>
                <a:path w="4286643">
                  <a:moveTo>
                    <a:pt x="0" y="0"/>
                  </a:moveTo>
                  <a:lnTo>
                    <a:pt x="4286643" y="0"/>
                  </a:lnTo>
                </a:path>
              </a:pathLst>
            </a:custGeom>
            <a:ln w="12700">
              <a:solidFill>
                <a:srgbClr val="00C0F3"/>
              </a:solidFill>
              <a:prstDash val="dash"/>
            </a:ln>
          </p:spPr>
          <p:txBody>
            <a:bodyPr wrap="square" lIns="0" tIns="0" rIns="0" bIns="0" rtlCol="0">
              <a:noAutofit/>
            </a:bodyPr>
            <a:lstStyle/>
            <a:p>
              <a:endParaRPr/>
            </a:p>
          </p:txBody>
        </p:sp>
        <p:sp>
          <p:nvSpPr>
            <p:cNvPr id="23" name="object 23"/>
            <p:cNvSpPr/>
            <p:nvPr/>
          </p:nvSpPr>
          <p:spPr>
            <a:xfrm>
              <a:off x="500484" y="2696975"/>
              <a:ext cx="37249" cy="774"/>
            </a:xfrm>
            <a:custGeom>
              <a:avLst/>
              <a:gdLst/>
              <a:ahLst/>
              <a:cxnLst/>
              <a:rect l="l" t="t" r="r" b="b"/>
              <a:pathLst>
                <a:path w="37249" h="774">
                  <a:moveTo>
                    <a:pt x="0" y="0"/>
                  </a:moveTo>
                  <a:lnTo>
                    <a:pt x="5829" y="508"/>
                  </a:lnTo>
                  <a:lnTo>
                    <a:pt x="11912" y="774"/>
                  </a:lnTo>
                  <a:lnTo>
                    <a:pt x="18262" y="774"/>
                  </a:lnTo>
                  <a:lnTo>
                    <a:pt x="37249" y="774"/>
                  </a:lnTo>
                </a:path>
              </a:pathLst>
            </a:custGeom>
            <a:ln w="12700">
              <a:solidFill>
                <a:srgbClr val="00C0F3"/>
              </a:solidFill>
            </a:ln>
          </p:spPr>
          <p:txBody>
            <a:bodyPr wrap="square" lIns="0" tIns="0" rIns="0" bIns="0" rtlCol="0">
              <a:noAutofit/>
            </a:bodyPr>
            <a:lstStyle/>
            <a:p>
              <a:endParaRPr/>
            </a:p>
          </p:txBody>
        </p:sp>
        <p:sp>
          <p:nvSpPr>
            <p:cNvPr id="24" name="object 24"/>
            <p:cNvSpPr/>
            <p:nvPr/>
          </p:nvSpPr>
          <p:spPr>
            <a:xfrm>
              <a:off x="4922859" y="2575460"/>
              <a:ext cx="108610" cy="116103"/>
            </a:xfrm>
            <a:custGeom>
              <a:avLst/>
              <a:gdLst/>
              <a:ahLst/>
              <a:cxnLst/>
              <a:rect l="l" t="t" r="r" b="b"/>
              <a:pathLst>
                <a:path w="108610" h="116103">
                  <a:moveTo>
                    <a:pt x="0" y="116103"/>
                  </a:moveTo>
                  <a:lnTo>
                    <a:pt x="9929" y="113218"/>
                  </a:lnTo>
                  <a:lnTo>
                    <a:pt x="20298" y="109552"/>
                  </a:lnTo>
                  <a:lnTo>
                    <a:pt x="30919" y="105011"/>
                  </a:lnTo>
                  <a:lnTo>
                    <a:pt x="41603" y="99502"/>
                  </a:lnTo>
                  <a:lnTo>
                    <a:pt x="52165" y="92932"/>
                  </a:lnTo>
                  <a:lnTo>
                    <a:pt x="62417" y="85205"/>
                  </a:lnTo>
                  <a:lnTo>
                    <a:pt x="72171" y="76229"/>
                  </a:lnTo>
                  <a:lnTo>
                    <a:pt x="81241" y="65910"/>
                  </a:lnTo>
                  <a:lnTo>
                    <a:pt x="89438" y="54155"/>
                  </a:lnTo>
                  <a:lnTo>
                    <a:pt x="96576" y="40868"/>
                  </a:lnTo>
                  <a:lnTo>
                    <a:pt x="102468" y="25958"/>
                  </a:lnTo>
                  <a:lnTo>
                    <a:pt x="106925" y="9329"/>
                  </a:lnTo>
                  <a:lnTo>
                    <a:pt x="108610" y="0"/>
                  </a:lnTo>
                </a:path>
              </a:pathLst>
            </a:custGeom>
            <a:ln w="12700">
              <a:solidFill>
                <a:srgbClr val="00C0F3"/>
              </a:solidFill>
              <a:prstDash val="dash"/>
            </a:ln>
          </p:spPr>
          <p:txBody>
            <a:bodyPr wrap="square" lIns="0" tIns="0" rIns="0" bIns="0" rtlCol="0">
              <a:noAutofit/>
            </a:bodyPr>
            <a:lstStyle/>
            <a:p>
              <a:endParaRPr/>
            </a:p>
          </p:txBody>
        </p:sp>
        <p:sp>
          <p:nvSpPr>
            <p:cNvPr id="25" name="object 25"/>
            <p:cNvSpPr/>
            <p:nvPr/>
          </p:nvSpPr>
          <p:spPr>
            <a:xfrm>
              <a:off x="4862273" y="2696213"/>
              <a:ext cx="37185" cy="1536"/>
            </a:xfrm>
            <a:custGeom>
              <a:avLst/>
              <a:gdLst/>
              <a:ahLst/>
              <a:cxnLst/>
              <a:rect l="l" t="t" r="r" b="b"/>
              <a:pathLst>
                <a:path w="37185" h="1536">
                  <a:moveTo>
                    <a:pt x="0" y="1536"/>
                  </a:moveTo>
                  <a:lnTo>
                    <a:pt x="18973" y="1536"/>
                  </a:lnTo>
                  <a:lnTo>
                    <a:pt x="26060" y="1536"/>
                  </a:lnTo>
                  <a:lnTo>
                    <a:pt x="37185" y="0"/>
                  </a:lnTo>
                </a:path>
              </a:pathLst>
            </a:custGeom>
            <a:ln w="12699">
              <a:solidFill>
                <a:srgbClr val="00C0F3"/>
              </a:solidFill>
            </a:ln>
          </p:spPr>
          <p:txBody>
            <a:bodyPr wrap="square" lIns="0" tIns="0" rIns="0" bIns="0" rtlCol="0">
              <a:noAutofit/>
            </a:bodyPr>
            <a:lstStyle/>
            <a:p>
              <a:endParaRPr/>
            </a:p>
          </p:txBody>
        </p:sp>
        <p:sp>
          <p:nvSpPr>
            <p:cNvPr id="26" name="object 26"/>
            <p:cNvSpPr/>
            <p:nvPr/>
          </p:nvSpPr>
          <p:spPr>
            <a:xfrm>
              <a:off x="5033650" y="1361739"/>
              <a:ext cx="0" cy="1138796"/>
            </a:xfrm>
            <a:custGeom>
              <a:avLst/>
              <a:gdLst/>
              <a:ahLst/>
              <a:cxnLst/>
              <a:rect l="l" t="t" r="r" b="b"/>
              <a:pathLst>
                <a:path h="1138796">
                  <a:moveTo>
                    <a:pt x="0" y="1138796"/>
                  </a:moveTo>
                  <a:lnTo>
                    <a:pt x="0" y="0"/>
                  </a:lnTo>
                </a:path>
              </a:pathLst>
            </a:custGeom>
            <a:ln w="12700">
              <a:solidFill>
                <a:srgbClr val="00C0F3"/>
              </a:solidFill>
              <a:prstDash val="dash"/>
            </a:ln>
          </p:spPr>
          <p:txBody>
            <a:bodyPr wrap="square" lIns="0" tIns="0" rIns="0" bIns="0" rtlCol="0">
              <a:noAutofit/>
            </a:bodyPr>
            <a:lstStyle/>
            <a:p>
              <a:endParaRPr/>
            </a:p>
          </p:txBody>
        </p:sp>
        <p:sp>
          <p:nvSpPr>
            <p:cNvPr id="27" name="object 27"/>
            <p:cNvSpPr/>
            <p:nvPr/>
          </p:nvSpPr>
          <p:spPr>
            <a:xfrm>
              <a:off x="5032872" y="2526173"/>
              <a:ext cx="774" cy="37439"/>
            </a:xfrm>
            <a:custGeom>
              <a:avLst/>
              <a:gdLst/>
              <a:ahLst/>
              <a:cxnLst/>
              <a:rect l="l" t="t" r="r" b="b"/>
              <a:pathLst>
                <a:path w="774" h="37439">
                  <a:moveTo>
                    <a:pt x="0" y="37439"/>
                  </a:moveTo>
                  <a:lnTo>
                    <a:pt x="508" y="31610"/>
                  </a:lnTo>
                  <a:lnTo>
                    <a:pt x="774" y="25514"/>
                  </a:lnTo>
                  <a:lnTo>
                    <a:pt x="774" y="19177"/>
                  </a:lnTo>
                  <a:lnTo>
                    <a:pt x="774" y="0"/>
                  </a:lnTo>
                </a:path>
              </a:pathLst>
            </a:custGeom>
            <a:ln w="12700">
              <a:solidFill>
                <a:srgbClr val="00C0F3"/>
              </a:solidFill>
            </a:ln>
          </p:spPr>
          <p:txBody>
            <a:bodyPr wrap="square" lIns="0" tIns="0" rIns="0" bIns="0" rtlCol="0">
              <a:noAutofit/>
            </a:bodyPr>
            <a:lstStyle/>
            <a:p>
              <a:endParaRPr/>
            </a:p>
          </p:txBody>
        </p:sp>
        <p:sp>
          <p:nvSpPr>
            <p:cNvPr id="28" name="object 28"/>
            <p:cNvSpPr/>
            <p:nvPr/>
          </p:nvSpPr>
          <p:spPr>
            <a:xfrm>
              <a:off x="4911365" y="1179526"/>
              <a:ext cx="116103" cy="108610"/>
            </a:xfrm>
            <a:custGeom>
              <a:avLst/>
              <a:gdLst/>
              <a:ahLst/>
              <a:cxnLst/>
              <a:rect l="l" t="t" r="r" b="b"/>
              <a:pathLst>
                <a:path w="116103" h="108610">
                  <a:moveTo>
                    <a:pt x="116103" y="108610"/>
                  </a:moveTo>
                  <a:lnTo>
                    <a:pt x="113218" y="98680"/>
                  </a:lnTo>
                  <a:lnTo>
                    <a:pt x="109552" y="88311"/>
                  </a:lnTo>
                  <a:lnTo>
                    <a:pt x="105011" y="77691"/>
                  </a:lnTo>
                  <a:lnTo>
                    <a:pt x="99502" y="67006"/>
                  </a:lnTo>
                  <a:lnTo>
                    <a:pt x="92932" y="56444"/>
                  </a:lnTo>
                  <a:lnTo>
                    <a:pt x="85205" y="46192"/>
                  </a:lnTo>
                  <a:lnTo>
                    <a:pt x="76229" y="36438"/>
                  </a:lnTo>
                  <a:lnTo>
                    <a:pt x="65910" y="27368"/>
                  </a:lnTo>
                  <a:lnTo>
                    <a:pt x="54155" y="19171"/>
                  </a:lnTo>
                  <a:lnTo>
                    <a:pt x="40868" y="12033"/>
                  </a:lnTo>
                  <a:lnTo>
                    <a:pt x="25958" y="6142"/>
                  </a:lnTo>
                  <a:lnTo>
                    <a:pt x="9329" y="1684"/>
                  </a:lnTo>
                  <a:lnTo>
                    <a:pt x="0" y="0"/>
                  </a:lnTo>
                </a:path>
              </a:pathLst>
            </a:custGeom>
            <a:ln w="12700">
              <a:solidFill>
                <a:srgbClr val="00C0F3"/>
              </a:solidFill>
              <a:prstDash val="dash"/>
            </a:ln>
          </p:spPr>
          <p:txBody>
            <a:bodyPr wrap="square" lIns="0" tIns="0" rIns="0" bIns="0" rtlCol="0">
              <a:noAutofit/>
            </a:bodyPr>
            <a:lstStyle/>
            <a:p>
              <a:endParaRPr/>
            </a:p>
          </p:txBody>
        </p:sp>
        <p:sp>
          <p:nvSpPr>
            <p:cNvPr id="29" name="object 29"/>
            <p:cNvSpPr/>
            <p:nvPr/>
          </p:nvSpPr>
          <p:spPr>
            <a:xfrm>
              <a:off x="5032123" y="1311532"/>
              <a:ext cx="1524" cy="37376"/>
            </a:xfrm>
            <a:custGeom>
              <a:avLst/>
              <a:gdLst/>
              <a:ahLst/>
              <a:cxnLst/>
              <a:rect l="l" t="t" r="r" b="b"/>
              <a:pathLst>
                <a:path w="1524" h="37376">
                  <a:moveTo>
                    <a:pt x="1524" y="37376"/>
                  </a:moveTo>
                  <a:lnTo>
                    <a:pt x="1524" y="18211"/>
                  </a:lnTo>
                  <a:lnTo>
                    <a:pt x="1524" y="11125"/>
                  </a:lnTo>
                  <a:lnTo>
                    <a:pt x="0" y="0"/>
                  </a:lnTo>
                </a:path>
              </a:pathLst>
            </a:custGeom>
            <a:ln w="12699">
              <a:solidFill>
                <a:srgbClr val="00C0F3"/>
              </a:solidFill>
            </a:ln>
          </p:spPr>
          <p:txBody>
            <a:bodyPr wrap="square" lIns="0" tIns="0" rIns="0" bIns="0" rtlCol="0">
              <a:noAutofit/>
            </a:bodyPr>
            <a:lstStyle/>
            <a:p>
              <a:endParaRPr/>
            </a:p>
          </p:txBody>
        </p:sp>
        <p:sp>
          <p:nvSpPr>
            <p:cNvPr id="30" name="object 30"/>
            <p:cNvSpPr/>
            <p:nvPr/>
          </p:nvSpPr>
          <p:spPr>
            <a:xfrm>
              <a:off x="550363" y="1177345"/>
              <a:ext cx="4286643" cy="0"/>
            </a:xfrm>
            <a:custGeom>
              <a:avLst/>
              <a:gdLst/>
              <a:ahLst/>
              <a:cxnLst/>
              <a:rect l="l" t="t" r="r" b="b"/>
              <a:pathLst>
                <a:path w="4286643">
                  <a:moveTo>
                    <a:pt x="4286643" y="0"/>
                  </a:moveTo>
                  <a:lnTo>
                    <a:pt x="0" y="0"/>
                  </a:lnTo>
                </a:path>
              </a:pathLst>
            </a:custGeom>
            <a:ln w="12700">
              <a:solidFill>
                <a:srgbClr val="00C0F3"/>
              </a:solidFill>
              <a:prstDash val="dash"/>
            </a:ln>
          </p:spPr>
          <p:txBody>
            <a:bodyPr wrap="square" lIns="0" tIns="0" rIns="0" bIns="0" rtlCol="0">
              <a:noAutofit/>
            </a:bodyPr>
            <a:lstStyle/>
            <a:p>
              <a:endParaRPr/>
            </a:p>
          </p:txBody>
        </p:sp>
        <p:sp>
          <p:nvSpPr>
            <p:cNvPr id="31" name="object 31"/>
            <p:cNvSpPr/>
            <p:nvPr/>
          </p:nvSpPr>
          <p:spPr>
            <a:xfrm>
              <a:off x="4862273" y="1177344"/>
              <a:ext cx="37236" cy="774"/>
            </a:xfrm>
            <a:custGeom>
              <a:avLst/>
              <a:gdLst/>
              <a:ahLst/>
              <a:cxnLst/>
              <a:rect l="l" t="t" r="r" b="b"/>
              <a:pathLst>
                <a:path w="37236" h="774">
                  <a:moveTo>
                    <a:pt x="37236" y="774"/>
                  </a:moveTo>
                  <a:lnTo>
                    <a:pt x="31407" y="266"/>
                  </a:lnTo>
                  <a:lnTo>
                    <a:pt x="25323" y="0"/>
                  </a:lnTo>
                  <a:lnTo>
                    <a:pt x="18973" y="0"/>
                  </a:lnTo>
                  <a:lnTo>
                    <a:pt x="0" y="0"/>
                  </a:lnTo>
                </a:path>
              </a:pathLst>
            </a:custGeom>
            <a:ln w="12700">
              <a:solidFill>
                <a:srgbClr val="00C0F3"/>
              </a:solidFill>
            </a:ln>
          </p:spPr>
          <p:txBody>
            <a:bodyPr wrap="square" lIns="0" tIns="0" rIns="0" bIns="0" rtlCol="0">
              <a:noAutofit/>
            </a:bodyPr>
            <a:lstStyle/>
            <a:p>
              <a:endParaRPr/>
            </a:p>
          </p:txBody>
        </p:sp>
        <p:sp>
          <p:nvSpPr>
            <p:cNvPr id="32" name="object 32"/>
            <p:cNvSpPr/>
            <p:nvPr/>
          </p:nvSpPr>
          <p:spPr>
            <a:xfrm>
              <a:off x="500534" y="1177344"/>
              <a:ext cx="37198" cy="1523"/>
            </a:xfrm>
            <a:custGeom>
              <a:avLst/>
              <a:gdLst/>
              <a:ahLst/>
              <a:cxnLst/>
              <a:rect l="l" t="t" r="r" b="b"/>
              <a:pathLst>
                <a:path w="37198" h="1524">
                  <a:moveTo>
                    <a:pt x="37198" y="0"/>
                  </a:moveTo>
                  <a:lnTo>
                    <a:pt x="18211" y="0"/>
                  </a:lnTo>
                  <a:lnTo>
                    <a:pt x="11125" y="0"/>
                  </a:lnTo>
                  <a:lnTo>
                    <a:pt x="0" y="1524"/>
                  </a:lnTo>
                </a:path>
              </a:pathLst>
            </a:custGeom>
            <a:ln w="12700">
              <a:solidFill>
                <a:srgbClr val="00C0F3"/>
              </a:solidFill>
            </a:ln>
          </p:spPr>
          <p:txBody>
            <a:bodyPr wrap="square" lIns="0" tIns="0" rIns="0" bIns="0" rtlCol="0">
              <a:noAutofit/>
            </a:bodyPr>
            <a:lstStyle/>
            <a:p>
              <a:endParaRPr/>
            </a:p>
          </p:txBody>
        </p:sp>
        <p:sp>
          <p:nvSpPr>
            <p:cNvPr id="14" name="object 14"/>
            <p:cNvSpPr txBox="1"/>
            <p:nvPr/>
          </p:nvSpPr>
          <p:spPr>
            <a:xfrm>
              <a:off x="450800" y="1394824"/>
              <a:ext cx="4517453" cy="304799"/>
            </a:xfrm>
            <a:prstGeom prst="rect">
              <a:avLst/>
            </a:prstGeom>
          </p:spPr>
          <p:txBody>
            <a:bodyPr wrap="square" lIns="0" tIns="7302" rIns="0" bIns="0" rtlCol="0">
              <a:noAutofit/>
            </a:bodyPr>
            <a:lstStyle/>
            <a:p>
              <a:pPr marL="12700" algn="just"/>
              <a:r>
                <a:rPr lang="es-ES" sz="1000" dirty="0">
                  <a:latin typeface="Malgun Gothic"/>
                  <a:cs typeface="Malgun Gothic"/>
                </a:rPr>
                <a:t>Deje el impío su camino, y el hombre inicuo sus pensamientos, y vuélvase a Jehová, el cual tendrá de él misericordia, y al Dios nuestro, el cual será amplio en perdonar.</a:t>
              </a:r>
              <a:r>
                <a:rPr sz="1000" dirty="0">
                  <a:latin typeface="Malgun Gothic"/>
                  <a:cs typeface="Malgun Gothic"/>
                </a:rPr>
                <a:t> (</a:t>
              </a:r>
              <a:r>
                <a:rPr lang="es-ES" sz="1000" dirty="0">
                  <a:latin typeface="Malgun Gothic"/>
                  <a:cs typeface="Malgun Gothic"/>
                </a:rPr>
                <a:t>Is</a:t>
              </a:r>
              <a:r>
                <a:rPr sz="1000" dirty="0">
                  <a:latin typeface="Malgun Gothic"/>
                  <a:cs typeface="Malgun Gothic"/>
                </a:rPr>
                <a:t> 55:7)</a:t>
              </a:r>
            </a:p>
          </p:txBody>
        </p:sp>
        <p:sp>
          <p:nvSpPr>
            <p:cNvPr id="13" name="object 13"/>
            <p:cNvSpPr txBox="1"/>
            <p:nvPr/>
          </p:nvSpPr>
          <p:spPr>
            <a:xfrm>
              <a:off x="450801" y="2019300"/>
              <a:ext cx="4517452" cy="457200"/>
            </a:xfrm>
            <a:prstGeom prst="rect">
              <a:avLst/>
            </a:prstGeom>
          </p:spPr>
          <p:txBody>
            <a:bodyPr wrap="square" lIns="0" tIns="7302" rIns="0" bIns="0" rtlCol="0">
              <a:noAutofit/>
            </a:bodyPr>
            <a:lstStyle/>
            <a:p>
              <a:pPr marL="12700" marR="0" algn="just"/>
              <a:r>
                <a:rPr sz="1000" dirty="0">
                  <a:latin typeface="Malgun Gothic"/>
                  <a:cs typeface="Malgun Gothic"/>
                </a:rPr>
                <a:t>Let the wicked forsake his way, And the unrighteous man his thoughts; Let him</a:t>
              </a:r>
              <a:r>
                <a:rPr lang="es-ES" sz="1000" dirty="0">
                  <a:latin typeface="Malgun Gothic"/>
                  <a:cs typeface="Malgun Gothic"/>
                </a:rPr>
                <a:t> </a:t>
              </a:r>
              <a:r>
                <a:rPr sz="1000" dirty="0">
                  <a:latin typeface="Malgun Gothic"/>
                  <a:cs typeface="Malgun Gothic"/>
                </a:rPr>
                <a:t>return to the LORD, And He will have mercy on him; And to our God, For He</a:t>
              </a:r>
              <a:r>
                <a:rPr lang="es-ES" sz="1000" dirty="0">
                  <a:latin typeface="Malgun Gothic"/>
                  <a:cs typeface="Malgun Gothic"/>
                </a:rPr>
                <a:t> </a:t>
              </a:r>
              <a:r>
                <a:rPr sz="1000" dirty="0">
                  <a:latin typeface="Malgun Gothic"/>
                  <a:cs typeface="Malgun Gothic"/>
                </a:rPr>
                <a:t>will abundantly pardon (Is 55:7)</a:t>
              </a:r>
            </a:p>
          </p:txBody>
        </p:sp>
        <p:sp>
          <p:nvSpPr>
            <p:cNvPr id="12" name="object 12"/>
            <p:cNvSpPr txBox="1"/>
            <p:nvPr/>
          </p:nvSpPr>
          <p:spPr>
            <a:xfrm>
              <a:off x="534179" y="29276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11" name="object 11"/>
            <p:cNvSpPr txBox="1"/>
            <p:nvPr/>
          </p:nvSpPr>
          <p:spPr>
            <a:xfrm>
              <a:off x="808099" y="2927464"/>
              <a:ext cx="2912160" cy="139700"/>
            </a:xfrm>
            <a:prstGeom prst="rect">
              <a:avLst/>
            </a:prstGeom>
          </p:spPr>
          <p:txBody>
            <a:bodyPr wrap="square" lIns="0" tIns="6635" rIns="0" bIns="0" rtlCol="0">
              <a:noAutofit/>
            </a:bodyPr>
            <a:lstStyle/>
            <a:p>
              <a:pPr marL="12700" algn="just">
                <a:lnSpc>
                  <a:spcPts val="1045"/>
                </a:lnSpc>
              </a:pPr>
              <a:r>
                <a:rPr lang="es-ES" sz="900" dirty="0">
                  <a:latin typeface="Malgun Gothic" pitchFamily="34" charset="-127"/>
                  <a:ea typeface="Malgun Gothic" pitchFamily="34" charset="-127"/>
                  <a:cs typeface="Malgun Gothic"/>
                </a:rPr>
                <a:t>Subraya las palabras o frases clave en la Palabra.</a:t>
              </a:r>
            </a:p>
          </p:txBody>
        </p:sp>
        <p:sp>
          <p:nvSpPr>
            <p:cNvPr id="10" name="object 10"/>
            <p:cNvSpPr txBox="1"/>
            <p:nvPr/>
          </p:nvSpPr>
          <p:spPr>
            <a:xfrm>
              <a:off x="534179" y="3480477"/>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9" name="object 9"/>
            <p:cNvSpPr txBox="1"/>
            <p:nvPr/>
          </p:nvSpPr>
          <p:spPr>
            <a:xfrm>
              <a:off x="808099" y="3480363"/>
              <a:ext cx="3147951" cy="152400"/>
            </a:xfrm>
            <a:prstGeom prst="rect">
              <a:avLst/>
            </a:prstGeom>
          </p:spPr>
          <p:txBody>
            <a:bodyPr wrap="square" lIns="0" tIns="6635" rIns="0" bIns="0" rtlCol="0">
              <a:noAutofit/>
            </a:bodyPr>
            <a:lstStyle/>
            <a:p>
              <a:pPr marL="12700" algn="just">
                <a:lnSpc>
                  <a:spcPts val="1045"/>
                </a:lnSpc>
              </a:pPr>
              <a:r>
                <a:rPr lang="es-ES" sz="900" dirty="0">
                  <a:latin typeface="Malgun Gothic"/>
                  <a:cs typeface="Malgun Gothic"/>
                </a:rPr>
                <a:t>¿Qué debemos hacer para obtener misericordia de Dios?</a:t>
              </a:r>
            </a:p>
          </p:txBody>
        </p:sp>
        <p:sp>
          <p:nvSpPr>
            <p:cNvPr id="6" name="object 6"/>
            <p:cNvSpPr txBox="1"/>
            <p:nvPr/>
          </p:nvSpPr>
          <p:spPr>
            <a:xfrm>
              <a:off x="537780" y="51342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5" name="object 5"/>
            <p:cNvSpPr txBox="1"/>
            <p:nvPr/>
          </p:nvSpPr>
          <p:spPr>
            <a:xfrm>
              <a:off x="811699" y="5114260"/>
              <a:ext cx="4156554" cy="346177"/>
            </a:xfrm>
            <a:prstGeom prst="rect">
              <a:avLst/>
            </a:prstGeom>
          </p:spPr>
          <p:txBody>
            <a:bodyPr wrap="square" lIns="0" tIns="6635" rIns="0" bIns="0" rtlCol="0">
              <a:noAutofit/>
            </a:bodyPr>
            <a:lstStyle/>
            <a:p>
              <a:pPr marL="12700" algn="just"/>
              <a:r>
                <a:rPr lang="es-ES" sz="900" dirty="0">
                  <a:latin typeface="Malgun Gothic"/>
                  <a:cs typeface="Malgun Gothic"/>
                </a:rPr>
                <a:t>Busca y escribe lo que es el verdadero arrepentimiento en San Lucas          15:11~24.</a:t>
              </a:r>
            </a:p>
          </p:txBody>
        </p:sp>
        <p:sp>
          <p:nvSpPr>
            <p:cNvPr id="4" name="object 4"/>
            <p:cNvSpPr txBox="1"/>
            <p:nvPr/>
          </p:nvSpPr>
          <p:spPr>
            <a:xfrm>
              <a:off x="193700" y="759419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90</a:t>
              </a:r>
              <a:endParaRPr sz="1000">
                <a:latin typeface="Times New Roman"/>
                <a:cs typeface="Times New Roman"/>
              </a:endParaRPr>
            </a:p>
          </p:txBody>
        </p:sp>
        <p:sp>
          <p:nvSpPr>
            <p:cNvPr id="3" name="object 3"/>
            <p:cNvSpPr txBox="1"/>
            <p:nvPr/>
          </p:nvSpPr>
          <p:spPr>
            <a:xfrm>
              <a:off x="550363" y="1037645"/>
              <a:ext cx="4286643"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62993" y="2558045"/>
              <a:ext cx="4286643" cy="152400"/>
            </a:xfrm>
            <a:prstGeom prst="rect">
              <a:avLst/>
            </a:prstGeom>
          </p:spPr>
          <p:txBody>
            <a:bodyPr wrap="square" lIns="0" tIns="0" rIns="0" bIns="0" rtlCol="0">
              <a:noAutofit/>
            </a:bodyPr>
            <a:lstStyle/>
            <a:p>
              <a:pPr marL="25400">
                <a:lnSpc>
                  <a:spcPts val="1000"/>
                </a:lnSpc>
              </a:pPr>
              <a:endParaRPr sz="1000"/>
            </a:p>
          </p:txBody>
        </p:sp>
        <p:sp>
          <p:nvSpPr>
            <p:cNvPr id="51" name="object 11">
              <a:extLst>
                <a:ext uri="{FF2B5EF4-FFF2-40B4-BE49-F238E27FC236}">
                  <a16:creationId xmlns:a16="http://schemas.microsoft.com/office/drawing/2014/main" id="{6131195D-225D-4BA3-B18C-3CACFD3A8BD1}"/>
                </a:ext>
              </a:extLst>
            </p:cNvPr>
            <p:cNvSpPr txBox="1"/>
            <p:nvPr/>
          </p:nvSpPr>
          <p:spPr>
            <a:xfrm>
              <a:off x="514218" y="495300"/>
              <a:ext cx="3365632" cy="306188"/>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Escríbelas en la tabla de tu corazón (Recitación)</a:t>
              </a:r>
              <a:endParaRPr sz="1000" dirty="0">
                <a:latin typeface="Times New Roman"/>
                <a:cs typeface="Times New Roman"/>
              </a:endParaRPr>
            </a:p>
          </p:txBody>
        </p:sp>
        <p:sp>
          <p:nvSpPr>
            <p:cNvPr id="52" name="object 11">
              <a:extLst>
                <a:ext uri="{FF2B5EF4-FFF2-40B4-BE49-F238E27FC236}">
                  <a16:creationId xmlns:a16="http://schemas.microsoft.com/office/drawing/2014/main" id="{ABD4440E-4DC7-45C9-BE3C-DD1D766D1634}"/>
                </a:ext>
              </a:extLst>
            </p:cNvPr>
            <p:cNvSpPr txBox="1"/>
            <p:nvPr/>
          </p:nvSpPr>
          <p:spPr>
            <a:xfrm>
              <a:off x="515686" y="4406900"/>
              <a:ext cx="240566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Cambiar mi mente a la palabra</a:t>
              </a:r>
              <a:endParaRPr sz="1000" dirty="0">
                <a:latin typeface="Times New Roman"/>
                <a:cs typeface="Times New Roman"/>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0" name="그룹 79">
            <a:extLst>
              <a:ext uri="{FF2B5EF4-FFF2-40B4-BE49-F238E27FC236}">
                <a16:creationId xmlns:a16="http://schemas.microsoft.com/office/drawing/2014/main" id="{591217AC-D644-49D3-A73C-1B539C8C8957}"/>
              </a:ext>
            </a:extLst>
          </p:cNvPr>
          <p:cNvGrpSpPr/>
          <p:nvPr/>
        </p:nvGrpSpPr>
        <p:grpSpPr>
          <a:xfrm>
            <a:off x="450850" y="991398"/>
            <a:ext cx="4787850" cy="6755201"/>
            <a:chOff x="450850" y="991398"/>
            <a:chExt cx="4787850" cy="6755201"/>
          </a:xfrm>
        </p:grpSpPr>
        <p:sp>
          <p:nvSpPr>
            <p:cNvPr id="76" name="object 76"/>
            <p:cNvSpPr/>
            <p:nvPr/>
          </p:nvSpPr>
          <p:spPr>
            <a:xfrm>
              <a:off x="545294" y="9913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77" name="object 77"/>
            <p:cNvSpPr/>
            <p:nvPr/>
          </p:nvSpPr>
          <p:spPr>
            <a:xfrm>
              <a:off x="582836" y="10289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74" name="object 74"/>
            <p:cNvSpPr/>
            <p:nvPr/>
          </p:nvSpPr>
          <p:spPr>
            <a:xfrm>
              <a:off x="545294" y="37627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75" name="object 75"/>
            <p:cNvSpPr/>
            <p:nvPr/>
          </p:nvSpPr>
          <p:spPr>
            <a:xfrm>
              <a:off x="582836" y="38003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72" name="object 72"/>
            <p:cNvSpPr/>
            <p:nvPr/>
          </p:nvSpPr>
          <p:spPr>
            <a:xfrm>
              <a:off x="545294" y="52740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73" name="object 73"/>
            <p:cNvSpPr/>
            <p:nvPr/>
          </p:nvSpPr>
          <p:spPr>
            <a:xfrm>
              <a:off x="582836" y="53116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70" name="object 70"/>
            <p:cNvSpPr/>
            <p:nvPr/>
          </p:nvSpPr>
          <p:spPr>
            <a:xfrm>
              <a:off x="639550" y="1641598"/>
              <a:ext cx="995300" cy="678513"/>
            </a:xfrm>
            <a:prstGeom prst="rect">
              <a:avLst/>
            </a:prstGeom>
            <a:blipFill>
              <a:blip r:embed="rId2" cstate="print"/>
              <a:stretch>
                <a:fillRect/>
              </a:stretch>
            </a:blipFill>
          </p:spPr>
          <p:txBody>
            <a:bodyPr wrap="square" lIns="0" tIns="0" rIns="0" bIns="0" rtlCol="0">
              <a:noAutofit/>
            </a:bodyPr>
            <a:lstStyle/>
            <a:p>
              <a:endParaRPr/>
            </a:p>
          </p:txBody>
        </p:sp>
        <p:sp>
          <p:nvSpPr>
            <p:cNvPr id="71" name="object 71"/>
            <p:cNvSpPr/>
            <p:nvPr/>
          </p:nvSpPr>
          <p:spPr>
            <a:xfrm>
              <a:off x="639554" y="1468412"/>
              <a:ext cx="995299" cy="923277"/>
            </a:xfrm>
            <a:custGeom>
              <a:avLst/>
              <a:gdLst/>
              <a:ahLst/>
              <a:cxnLst/>
              <a:rect l="l" t="t" r="r" b="b"/>
              <a:pathLst>
                <a:path w="995299" h="923277">
                  <a:moveTo>
                    <a:pt x="71996" y="0"/>
                  </a:moveTo>
                  <a:lnTo>
                    <a:pt x="30435" y="1117"/>
                  </a:lnTo>
                  <a:lnTo>
                    <a:pt x="1145" y="30181"/>
                  </a:lnTo>
                  <a:lnTo>
                    <a:pt x="0" y="71540"/>
                  </a:lnTo>
                  <a:lnTo>
                    <a:pt x="0" y="71983"/>
                  </a:lnTo>
                  <a:lnTo>
                    <a:pt x="0" y="851293"/>
                  </a:lnTo>
                  <a:lnTo>
                    <a:pt x="1118" y="892846"/>
                  </a:lnTo>
                  <a:lnTo>
                    <a:pt x="30186" y="922131"/>
                  </a:lnTo>
                  <a:lnTo>
                    <a:pt x="71553" y="923277"/>
                  </a:lnTo>
                  <a:lnTo>
                    <a:pt x="71996" y="923277"/>
                  </a:lnTo>
                  <a:lnTo>
                    <a:pt x="923290" y="923277"/>
                  </a:lnTo>
                  <a:lnTo>
                    <a:pt x="964855" y="922159"/>
                  </a:lnTo>
                  <a:lnTo>
                    <a:pt x="994152" y="893103"/>
                  </a:lnTo>
                  <a:lnTo>
                    <a:pt x="995298" y="851755"/>
                  </a:lnTo>
                  <a:lnTo>
                    <a:pt x="995299" y="851293"/>
                  </a:lnTo>
                  <a:lnTo>
                    <a:pt x="995299" y="71983"/>
                  </a:lnTo>
                  <a:lnTo>
                    <a:pt x="994181" y="30433"/>
                  </a:lnTo>
                  <a:lnTo>
                    <a:pt x="965115" y="1146"/>
                  </a:lnTo>
                  <a:lnTo>
                    <a:pt x="923751" y="0"/>
                  </a:lnTo>
                  <a:lnTo>
                    <a:pt x="923290" y="0"/>
                  </a:lnTo>
                  <a:lnTo>
                    <a:pt x="71996" y="0"/>
                  </a:lnTo>
                  <a:close/>
                </a:path>
              </a:pathLst>
            </a:custGeom>
            <a:ln w="12700">
              <a:solidFill>
                <a:srgbClr val="8DD7F7"/>
              </a:solidFill>
            </a:ln>
          </p:spPr>
          <p:txBody>
            <a:bodyPr wrap="square" lIns="0" tIns="0" rIns="0" bIns="0" rtlCol="0">
              <a:noAutofit/>
            </a:bodyPr>
            <a:lstStyle/>
            <a:p>
              <a:endParaRPr/>
            </a:p>
          </p:txBody>
        </p:sp>
        <p:sp>
          <p:nvSpPr>
            <p:cNvPr id="68" name="object 68"/>
            <p:cNvSpPr/>
            <p:nvPr/>
          </p:nvSpPr>
          <p:spPr>
            <a:xfrm>
              <a:off x="2815216" y="1606326"/>
              <a:ext cx="995300" cy="698227"/>
            </a:xfrm>
            <a:prstGeom prst="rect">
              <a:avLst/>
            </a:prstGeom>
            <a:blipFill>
              <a:blip r:embed="rId3" cstate="print"/>
              <a:stretch>
                <a:fillRect/>
              </a:stretch>
            </a:blipFill>
          </p:spPr>
          <p:txBody>
            <a:bodyPr wrap="square" lIns="0" tIns="0" rIns="0" bIns="0" rtlCol="0">
              <a:noAutofit/>
            </a:bodyPr>
            <a:lstStyle/>
            <a:p>
              <a:endParaRPr/>
            </a:p>
          </p:txBody>
        </p:sp>
        <p:sp>
          <p:nvSpPr>
            <p:cNvPr id="69" name="object 69"/>
            <p:cNvSpPr/>
            <p:nvPr/>
          </p:nvSpPr>
          <p:spPr>
            <a:xfrm>
              <a:off x="2815220" y="1468412"/>
              <a:ext cx="995298" cy="923277"/>
            </a:xfrm>
            <a:custGeom>
              <a:avLst/>
              <a:gdLst/>
              <a:ahLst/>
              <a:cxnLst/>
              <a:rect l="l" t="t" r="r" b="b"/>
              <a:pathLst>
                <a:path w="995298" h="923277">
                  <a:moveTo>
                    <a:pt x="71996" y="0"/>
                  </a:moveTo>
                  <a:lnTo>
                    <a:pt x="30435" y="1117"/>
                  </a:lnTo>
                  <a:lnTo>
                    <a:pt x="1145" y="30181"/>
                  </a:lnTo>
                  <a:lnTo>
                    <a:pt x="0" y="71540"/>
                  </a:lnTo>
                  <a:lnTo>
                    <a:pt x="0" y="71983"/>
                  </a:lnTo>
                  <a:lnTo>
                    <a:pt x="0" y="851293"/>
                  </a:lnTo>
                  <a:lnTo>
                    <a:pt x="1118" y="892846"/>
                  </a:lnTo>
                  <a:lnTo>
                    <a:pt x="30186" y="922131"/>
                  </a:lnTo>
                  <a:lnTo>
                    <a:pt x="71553" y="923277"/>
                  </a:lnTo>
                  <a:lnTo>
                    <a:pt x="71996" y="923277"/>
                  </a:lnTo>
                  <a:lnTo>
                    <a:pt x="923290" y="923277"/>
                  </a:lnTo>
                  <a:lnTo>
                    <a:pt x="964855" y="922159"/>
                  </a:lnTo>
                  <a:lnTo>
                    <a:pt x="994152" y="893103"/>
                  </a:lnTo>
                  <a:lnTo>
                    <a:pt x="995298" y="851755"/>
                  </a:lnTo>
                  <a:lnTo>
                    <a:pt x="995299" y="851293"/>
                  </a:lnTo>
                  <a:lnTo>
                    <a:pt x="995299" y="71983"/>
                  </a:lnTo>
                  <a:lnTo>
                    <a:pt x="994181" y="30433"/>
                  </a:lnTo>
                  <a:lnTo>
                    <a:pt x="965115" y="1146"/>
                  </a:lnTo>
                  <a:lnTo>
                    <a:pt x="923751" y="0"/>
                  </a:lnTo>
                  <a:lnTo>
                    <a:pt x="923290" y="0"/>
                  </a:lnTo>
                  <a:lnTo>
                    <a:pt x="71996" y="0"/>
                  </a:lnTo>
                  <a:close/>
                </a:path>
              </a:pathLst>
            </a:custGeom>
            <a:ln w="12700">
              <a:solidFill>
                <a:srgbClr val="8DD7F7"/>
              </a:solidFill>
            </a:ln>
          </p:spPr>
          <p:txBody>
            <a:bodyPr wrap="square" lIns="0" tIns="0" rIns="0" bIns="0" rtlCol="0">
              <a:noAutofit/>
            </a:bodyPr>
            <a:lstStyle/>
            <a:p>
              <a:endParaRPr/>
            </a:p>
          </p:txBody>
        </p:sp>
        <p:sp>
          <p:nvSpPr>
            <p:cNvPr id="66" name="object 66"/>
            <p:cNvSpPr/>
            <p:nvPr/>
          </p:nvSpPr>
          <p:spPr>
            <a:xfrm>
              <a:off x="1727383" y="1538510"/>
              <a:ext cx="995299" cy="859251"/>
            </a:xfrm>
            <a:prstGeom prst="rect">
              <a:avLst/>
            </a:prstGeom>
            <a:blipFill>
              <a:blip r:embed="rId4" cstate="print"/>
              <a:stretch>
                <a:fillRect/>
              </a:stretch>
            </a:blipFill>
          </p:spPr>
          <p:txBody>
            <a:bodyPr wrap="square" lIns="0" tIns="0" rIns="0" bIns="0" rtlCol="0">
              <a:noAutofit/>
            </a:bodyPr>
            <a:lstStyle/>
            <a:p>
              <a:endParaRPr/>
            </a:p>
          </p:txBody>
        </p:sp>
        <p:sp>
          <p:nvSpPr>
            <p:cNvPr id="67" name="object 67"/>
            <p:cNvSpPr/>
            <p:nvPr/>
          </p:nvSpPr>
          <p:spPr>
            <a:xfrm>
              <a:off x="1727386" y="1468412"/>
              <a:ext cx="995298" cy="923277"/>
            </a:xfrm>
            <a:custGeom>
              <a:avLst/>
              <a:gdLst/>
              <a:ahLst/>
              <a:cxnLst/>
              <a:rect l="l" t="t" r="r" b="b"/>
              <a:pathLst>
                <a:path w="995298" h="923277">
                  <a:moveTo>
                    <a:pt x="71996" y="0"/>
                  </a:moveTo>
                  <a:lnTo>
                    <a:pt x="30435" y="1117"/>
                  </a:lnTo>
                  <a:lnTo>
                    <a:pt x="1145" y="30181"/>
                  </a:lnTo>
                  <a:lnTo>
                    <a:pt x="0" y="71540"/>
                  </a:lnTo>
                  <a:lnTo>
                    <a:pt x="0" y="71983"/>
                  </a:lnTo>
                  <a:lnTo>
                    <a:pt x="0" y="851293"/>
                  </a:lnTo>
                  <a:lnTo>
                    <a:pt x="1118" y="892846"/>
                  </a:lnTo>
                  <a:lnTo>
                    <a:pt x="30186" y="922131"/>
                  </a:lnTo>
                  <a:lnTo>
                    <a:pt x="71553" y="923277"/>
                  </a:lnTo>
                  <a:lnTo>
                    <a:pt x="71996" y="923277"/>
                  </a:lnTo>
                  <a:lnTo>
                    <a:pt x="923290" y="923277"/>
                  </a:lnTo>
                  <a:lnTo>
                    <a:pt x="964855" y="922159"/>
                  </a:lnTo>
                  <a:lnTo>
                    <a:pt x="994152" y="893103"/>
                  </a:lnTo>
                  <a:lnTo>
                    <a:pt x="995298" y="851755"/>
                  </a:lnTo>
                  <a:lnTo>
                    <a:pt x="995299" y="851293"/>
                  </a:lnTo>
                  <a:lnTo>
                    <a:pt x="995299" y="71983"/>
                  </a:lnTo>
                  <a:lnTo>
                    <a:pt x="994181" y="30433"/>
                  </a:lnTo>
                  <a:lnTo>
                    <a:pt x="965115" y="1146"/>
                  </a:lnTo>
                  <a:lnTo>
                    <a:pt x="923751" y="0"/>
                  </a:lnTo>
                  <a:lnTo>
                    <a:pt x="923290" y="0"/>
                  </a:lnTo>
                  <a:lnTo>
                    <a:pt x="71996" y="0"/>
                  </a:lnTo>
                  <a:close/>
                </a:path>
              </a:pathLst>
            </a:custGeom>
            <a:ln w="12700">
              <a:solidFill>
                <a:srgbClr val="8DD7F7"/>
              </a:solidFill>
            </a:ln>
          </p:spPr>
          <p:txBody>
            <a:bodyPr wrap="square" lIns="0" tIns="0" rIns="0" bIns="0" rtlCol="0">
              <a:noAutofit/>
            </a:bodyPr>
            <a:lstStyle/>
            <a:p>
              <a:endParaRPr/>
            </a:p>
          </p:txBody>
        </p:sp>
        <p:sp>
          <p:nvSpPr>
            <p:cNvPr id="62" name="object 62"/>
            <p:cNvSpPr/>
            <p:nvPr/>
          </p:nvSpPr>
          <p:spPr>
            <a:xfrm>
              <a:off x="3903049" y="1663476"/>
              <a:ext cx="995300" cy="634714"/>
            </a:xfrm>
            <a:prstGeom prst="rect">
              <a:avLst/>
            </a:prstGeom>
            <a:blipFill>
              <a:blip r:embed="rId5" cstate="print"/>
              <a:stretch>
                <a:fillRect/>
              </a:stretch>
            </a:blipFill>
          </p:spPr>
          <p:txBody>
            <a:bodyPr wrap="square" lIns="0" tIns="0" rIns="0" bIns="0" rtlCol="0">
              <a:noAutofit/>
            </a:bodyPr>
            <a:lstStyle/>
            <a:p>
              <a:endParaRPr/>
            </a:p>
          </p:txBody>
        </p:sp>
        <p:sp>
          <p:nvSpPr>
            <p:cNvPr id="63" name="object 63"/>
            <p:cNvSpPr/>
            <p:nvPr/>
          </p:nvSpPr>
          <p:spPr>
            <a:xfrm>
              <a:off x="3903052" y="1468412"/>
              <a:ext cx="995298" cy="923277"/>
            </a:xfrm>
            <a:custGeom>
              <a:avLst/>
              <a:gdLst/>
              <a:ahLst/>
              <a:cxnLst/>
              <a:rect l="l" t="t" r="r" b="b"/>
              <a:pathLst>
                <a:path w="995299" h="923277">
                  <a:moveTo>
                    <a:pt x="71996" y="0"/>
                  </a:moveTo>
                  <a:lnTo>
                    <a:pt x="30435" y="1117"/>
                  </a:lnTo>
                  <a:lnTo>
                    <a:pt x="1145" y="30181"/>
                  </a:lnTo>
                  <a:lnTo>
                    <a:pt x="0" y="71540"/>
                  </a:lnTo>
                  <a:lnTo>
                    <a:pt x="0" y="71983"/>
                  </a:lnTo>
                  <a:lnTo>
                    <a:pt x="0" y="851293"/>
                  </a:lnTo>
                  <a:lnTo>
                    <a:pt x="1118" y="892846"/>
                  </a:lnTo>
                  <a:lnTo>
                    <a:pt x="30186" y="922131"/>
                  </a:lnTo>
                  <a:lnTo>
                    <a:pt x="71553" y="923277"/>
                  </a:lnTo>
                  <a:lnTo>
                    <a:pt x="71996" y="923277"/>
                  </a:lnTo>
                  <a:lnTo>
                    <a:pt x="923289" y="923277"/>
                  </a:lnTo>
                  <a:lnTo>
                    <a:pt x="964855" y="922159"/>
                  </a:lnTo>
                  <a:lnTo>
                    <a:pt x="994152" y="893103"/>
                  </a:lnTo>
                  <a:lnTo>
                    <a:pt x="995298" y="851755"/>
                  </a:lnTo>
                  <a:lnTo>
                    <a:pt x="995298" y="851293"/>
                  </a:lnTo>
                  <a:lnTo>
                    <a:pt x="995298" y="71983"/>
                  </a:lnTo>
                  <a:lnTo>
                    <a:pt x="994181" y="30433"/>
                  </a:lnTo>
                  <a:lnTo>
                    <a:pt x="965115" y="1146"/>
                  </a:lnTo>
                  <a:lnTo>
                    <a:pt x="923751" y="0"/>
                  </a:lnTo>
                  <a:lnTo>
                    <a:pt x="923289" y="0"/>
                  </a:lnTo>
                  <a:lnTo>
                    <a:pt x="71996" y="0"/>
                  </a:lnTo>
                  <a:close/>
                </a:path>
              </a:pathLst>
            </a:custGeom>
            <a:ln w="12700">
              <a:solidFill>
                <a:srgbClr val="8DD7F7"/>
              </a:solidFill>
            </a:ln>
          </p:spPr>
          <p:txBody>
            <a:bodyPr wrap="square" lIns="0" tIns="0" rIns="0" bIns="0" rtlCol="0">
              <a:noAutofit/>
            </a:bodyPr>
            <a:lstStyle/>
            <a:p>
              <a:endParaRPr/>
            </a:p>
          </p:txBody>
        </p:sp>
        <p:sp>
          <p:nvSpPr>
            <p:cNvPr id="64" name="object 64"/>
            <p:cNvSpPr/>
            <p:nvPr/>
          </p:nvSpPr>
          <p:spPr>
            <a:xfrm>
              <a:off x="696696" y="2483377"/>
              <a:ext cx="4174705" cy="0"/>
            </a:xfrm>
            <a:custGeom>
              <a:avLst/>
              <a:gdLst/>
              <a:ahLst/>
              <a:cxnLst/>
              <a:rect l="l" t="t" r="r" b="b"/>
              <a:pathLst>
                <a:path w="4174705">
                  <a:moveTo>
                    <a:pt x="0" y="0"/>
                  </a:moveTo>
                  <a:lnTo>
                    <a:pt x="4174705" y="0"/>
                  </a:lnTo>
                </a:path>
              </a:pathLst>
            </a:custGeom>
            <a:ln w="39662">
              <a:solidFill>
                <a:srgbClr val="939597"/>
              </a:solidFill>
            </a:ln>
          </p:spPr>
          <p:txBody>
            <a:bodyPr wrap="square" lIns="0" tIns="0" rIns="0" bIns="0" rtlCol="0">
              <a:noAutofit/>
            </a:bodyPr>
            <a:lstStyle/>
            <a:p>
              <a:endParaRPr/>
            </a:p>
          </p:txBody>
        </p:sp>
        <p:sp>
          <p:nvSpPr>
            <p:cNvPr id="65" name="object 65"/>
            <p:cNvSpPr/>
            <p:nvPr/>
          </p:nvSpPr>
          <p:spPr>
            <a:xfrm>
              <a:off x="4858692" y="2425204"/>
              <a:ext cx="58191" cy="116332"/>
            </a:xfrm>
            <a:custGeom>
              <a:avLst/>
              <a:gdLst/>
              <a:ahLst/>
              <a:cxnLst/>
              <a:rect l="l" t="t" r="r" b="b"/>
              <a:pathLst>
                <a:path w="58191" h="116331">
                  <a:moveTo>
                    <a:pt x="58191" y="58191"/>
                  </a:moveTo>
                  <a:lnTo>
                    <a:pt x="0" y="0"/>
                  </a:lnTo>
                  <a:lnTo>
                    <a:pt x="50" y="116331"/>
                  </a:lnTo>
                  <a:lnTo>
                    <a:pt x="58191" y="58191"/>
                  </a:lnTo>
                  <a:close/>
                </a:path>
              </a:pathLst>
            </a:custGeom>
            <a:solidFill>
              <a:srgbClr val="939597"/>
            </a:solidFill>
          </p:spPr>
          <p:txBody>
            <a:bodyPr wrap="square" lIns="0" tIns="0" rIns="0" bIns="0" rtlCol="0">
              <a:noAutofit/>
            </a:bodyPr>
            <a:lstStyle/>
            <a:p>
              <a:endParaRPr/>
            </a:p>
          </p:txBody>
        </p:sp>
        <p:sp>
          <p:nvSpPr>
            <p:cNvPr id="61" name="object 61"/>
            <p:cNvSpPr/>
            <p:nvPr/>
          </p:nvSpPr>
          <p:spPr>
            <a:xfrm>
              <a:off x="927586" y="2746759"/>
              <a:ext cx="716203" cy="0"/>
            </a:xfrm>
            <a:custGeom>
              <a:avLst/>
              <a:gdLst/>
              <a:ahLst/>
              <a:cxnLst/>
              <a:rect l="l" t="t" r="r" b="b"/>
              <a:pathLst>
                <a:path w="716203">
                  <a:moveTo>
                    <a:pt x="0" y="0"/>
                  </a:moveTo>
                  <a:lnTo>
                    <a:pt x="716203" y="0"/>
                  </a:lnTo>
                </a:path>
              </a:pathLst>
            </a:custGeom>
            <a:ln w="9525">
              <a:solidFill>
                <a:srgbClr val="939597"/>
              </a:solidFill>
            </a:ln>
          </p:spPr>
          <p:txBody>
            <a:bodyPr wrap="square" lIns="0" tIns="0" rIns="0" bIns="0" rtlCol="0">
              <a:noAutofit/>
            </a:bodyPr>
            <a:lstStyle/>
            <a:p>
              <a:endParaRPr/>
            </a:p>
          </p:txBody>
        </p:sp>
        <p:sp>
          <p:nvSpPr>
            <p:cNvPr id="60" name="object 60"/>
            <p:cNvSpPr/>
            <p:nvPr/>
          </p:nvSpPr>
          <p:spPr>
            <a:xfrm>
              <a:off x="673586" y="3009230"/>
              <a:ext cx="970203" cy="0"/>
            </a:xfrm>
            <a:custGeom>
              <a:avLst/>
              <a:gdLst/>
              <a:ahLst/>
              <a:cxnLst/>
              <a:rect l="l" t="t" r="r" b="b"/>
              <a:pathLst>
                <a:path w="970203">
                  <a:moveTo>
                    <a:pt x="0" y="0"/>
                  </a:moveTo>
                  <a:lnTo>
                    <a:pt x="970203" y="0"/>
                  </a:lnTo>
                </a:path>
              </a:pathLst>
            </a:custGeom>
            <a:ln w="9525">
              <a:solidFill>
                <a:srgbClr val="939597"/>
              </a:solidFill>
            </a:ln>
          </p:spPr>
          <p:txBody>
            <a:bodyPr wrap="square" lIns="0" tIns="0" rIns="0" bIns="0" rtlCol="0">
              <a:noAutofit/>
            </a:bodyPr>
            <a:lstStyle/>
            <a:p>
              <a:endParaRPr/>
            </a:p>
          </p:txBody>
        </p:sp>
        <p:sp>
          <p:nvSpPr>
            <p:cNvPr id="59" name="object 59"/>
            <p:cNvSpPr/>
            <p:nvPr/>
          </p:nvSpPr>
          <p:spPr>
            <a:xfrm>
              <a:off x="673586" y="3271695"/>
              <a:ext cx="970203" cy="0"/>
            </a:xfrm>
            <a:custGeom>
              <a:avLst/>
              <a:gdLst/>
              <a:ahLst/>
              <a:cxnLst/>
              <a:rect l="l" t="t" r="r" b="b"/>
              <a:pathLst>
                <a:path w="970203">
                  <a:moveTo>
                    <a:pt x="0" y="0"/>
                  </a:moveTo>
                  <a:lnTo>
                    <a:pt x="970203" y="0"/>
                  </a:lnTo>
                </a:path>
              </a:pathLst>
            </a:custGeom>
            <a:ln w="9525">
              <a:solidFill>
                <a:srgbClr val="939597"/>
              </a:solidFill>
            </a:ln>
          </p:spPr>
          <p:txBody>
            <a:bodyPr wrap="square" lIns="0" tIns="0" rIns="0" bIns="0" rtlCol="0">
              <a:noAutofit/>
            </a:bodyPr>
            <a:lstStyle/>
            <a:p>
              <a:endParaRPr/>
            </a:p>
          </p:txBody>
        </p:sp>
        <p:sp>
          <p:nvSpPr>
            <p:cNvPr id="58" name="object 58"/>
            <p:cNvSpPr/>
            <p:nvPr/>
          </p:nvSpPr>
          <p:spPr>
            <a:xfrm>
              <a:off x="673586" y="3534159"/>
              <a:ext cx="970203" cy="0"/>
            </a:xfrm>
            <a:custGeom>
              <a:avLst/>
              <a:gdLst/>
              <a:ahLst/>
              <a:cxnLst/>
              <a:rect l="l" t="t" r="r" b="b"/>
              <a:pathLst>
                <a:path w="970203">
                  <a:moveTo>
                    <a:pt x="0" y="0"/>
                  </a:moveTo>
                  <a:lnTo>
                    <a:pt x="970203" y="0"/>
                  </a:lnTo>
                </a:path>
              </a:pathLst>
            </a:custGeom>
            <a:ln w="9525">
              <a:solidFill>
                <a:srgbClr val="939597"/>
              </a:solidFill>
            </a:ln>
          </p:spPr>
          <p:txBody>
            <a:bodyPr wrap="square" lIns="0" tIns="0" rIns="0" bIns="0" rtlCol="0">
              <a:noAutofit/>
            </a:bodyPr>
            <a:lstStyle/>
            <a:p>
              <a:endParaRPr/>
            </a:p>
          </p:txBody>
        </p:sp>
        <p:sp>
          <p:nvSpPr>
            <p:cNvPr id="57" name="object 57"/>
            <p:cNvSpPr/>
            <p:nvPr/>
          </p:nvSpPr>
          <p:spPr>
            <a:xfrm>
              <a:off x="2010399" y="2746759"/>
              <a:ext cx="716203" cy="0"/>
            </a:xfrm>
            <a:custGeom>
              <a:avLst/>
              <a:gdLst/>
              <a:ahLst/>
              <a:cxnLst/>
              <a:rect l="l" t="t" r="r" b="b"/>
              <a:pathLst>
                <a:path w="716203">
                  <a:moveTo>
                    <a:pt x="0" y="0"/>
                  </a:moveTo>
                  <a:lnTo>
                    <a:pt x="716203" y="0"/>
                  </a:lnTo>
                </a:path>
              </a:pathLst>
            </a:custGeom>
            <a:ln w="9525">
              <a:solidFill>
                <a:srgbClr val="939597"/>
              </a:solidFill>
            </a:ln>
          </p:spPr>
          <p:txBody>
            <a:bodyPr wrap="square" lIns="0" tIns="0" rIns="0" bIns="0" rtlCol="0">
              <a:noAutofit/>
            </a:bodyPr>
            <a:lstStyle/>
            <a:p>
              <a:endParaRPr/>
            </a:p>
          </p:txBody>
        </p:sp>
        <p:sp>
          <p:nvSpPr>
            <p:cNvPr id="56" name="object 56"/>
            <p:cNvSpPr/>
            <p:nvPr/>
          </p:nvSpPr>
          <p:spPr>
            <a:xfrm>
              <a:off x="1756399" y="3009230"/>
              <a:ext cx="970203" cy="0"/>
            </a:xfrm>
            <a:custGeom>
              <a:avLst/>
              <a:gdLst/>
              <a:ahLst/>
              <a:cxnLst/>
              <a:rect l="l" t="t" r="r" b="b"/>
              <a:pathLst>
                <a:path w="970203">
                  <a:moveTo>
                    <a:pt x="0" y="0"/>
                  </a:moveTo>
                  <a:lnTo>
                    <a:pt x="970203" y="0"/>
                  </a:lnTo>
                </a:path>
              </a:pathLst>
            </a:custGeom>
            <a:ln w="9525">
              <a:solidFill>
                <a:srgbClr val="939597"/>
              </a:solidFill>
            </a:ln>
          </p:spPr>
          <p:txBody>
            <a:bodyPr wrap="square" lIns="0" tIns="0" rIns="0" bIns="0" rtlCol="0">
              <a:noAutofit/>
            </a:bodyPr>
            <a:lstStyle/>
            <a:p>
              <a:endParaRPr/>
            </a:p>
          </p:txBody>
        </p:sp>
        <p:sp>
          <p:nvSpPr>
            <p:cNvPr id="55" name="object 55"/>
            <p:cNvSpPr/>
            <p:nvPr/>
          </p:nvSpPr>
          <p:spPr>
            <a:xfrm>
              <a:off x="1756399" y="3271695"/>
              <a:ext cx="970203" cy="0"/>
            </a:xfrm>
            <a:custGeom>
              <a:avLst/>
              <a:gdLst/>
              <a:ahLst/>
              <a:cxnLst/>
              <a:rect l="l" t="t" r="r" b="b"/>
              <a:pathLst>
                <a:path w="970203">
                  <a:moveTo>
                    <a:pt x="0" y="0"/>
                  </a:moveTo>
                  <a:lnTo>
                    <a:pt x="970203" y="0"/>
                  </a:lnTo>
                </a:path>
              </a:pathLst>
            </a:custGeom>
            <a:ln w="9525">
              <a:solidFill>
                <a:srgbClr val="939597"/>
              </a:solidFill>
            </a:ln>
          </p:spPr>
          <p:txBody>
            <a:bodyPr wrap="square" lIns="0" tIns="0" rIns="0" bIns="0" rtlCol="0">
              <a:noAutofit/>
            </a:bodyPr>
            <a:lstStyle/>
            <a:p>
              <a:endParaRPr/>
            </a:p>
          </p:txBody>
        </p:sp>
        <p:sp>
          <p:nvSpPr>
            <p:cNvPr id="54" name="object 54"/>
            <p:cNvSpPr/>
            <p:nvPr/>
          </p:nvSpPr>
          <p:spPr>
            <a:xfrm>
              <a:off x="1756399" y="3534159"/>
              <a:ext cx="970203" cy="0"/>
            </a:xfrm>
            <a:custGeom>
              <a:avLst/>
              <a:gdLst/>
              <a:ahLst/>
              <a:cxnLst/>
              <a:rect l="l" t="t" r="r" b="b"/>
              <a:pathLst>
                <a:path w="970203">
                  <a:moveTo>
                    <a:pt x="0" y="0"/>
                  </a:moveTo>
                  <a:lnTo>
                    <a:pt x="970203" y="0"/>
                  </a:lnTo>
                </a:path>
              </a:pathLst>
            </a:custGeom>
            <a:ln w="9525">
              <a:solidFill>
                <a:srgbClr val="939597"/>
              </a:solidFill>
            </a:ln>
          </p:spPr>
          <p:txBody>
            <a:bodyPr wrap="square" lIns="0" tIns="0" rIns="0" bIns="0" rtlCol="0">
              <a:noAutofit/>
            </a:bodyPr>
            <a:lstStyle/>
            <a:p>
              <a:endParaRPr/>
            </a:p>
          </p:txBody>
        </p:sp>
        <p:sp>
          <p:nvSpPr>
            <p:cNvPr id="53" name="object 53"/>
            <p:cNvSpPr/>
            <p:nvPr/>
          </p:nvSpPr>
          <p:spPr>
            <a:xfrm>
              <a:off x="3103373" y="2746759"/>
              <a:ext cx="716203" cy="0"/>
            </a:xfrm>
            <a:custGeom>
              <a:avLst/>
              <a:gdLst/>
              <a:ahLst/>
              <a:cxnLst/>
              <a:rect l="l" t="t" r="r" b="b"/>
              <a:pathLst>
                <a:path w="716203">
                  <a:moveTo>
                    <a:pt x="0" y="0"/>
                  </a:moveTo>
                  <a:lnTo>
                    <a:pt x="716203" y="0"/>
                  </a:lnTo>
                </a:path>
              </a:pathLst>
            </a:custGeom>
            <a:ln w="9525">
              <a:solidFill>
                <a:srgbClr val="939597"/>
              </a:solidFill>
            </a:ln>
          </p:spPr>
          <p:txBody>
            <a:bodyPr wrap="square" lIns="0" tIns="0" rIns="0" bIns="0" rtlCol="0">
              <a:noAutofit/>
            </a:bodyPr>
            <a:lstStyle/>
            <a:p>
              <a:endParaRPr/>
            </a:p>
          </p:txBody>
        </p:sp>
        <p:sp>
          <p:nvSpPr>
            <p:cNvPr id="52" name="object 52"/>
            <p:cNvSpPr/>
            <p:nvPr/>
          </p:nvSpPr>
          <p:spPr>
            <a:xfrm>
              <a:off x="2849373" y="3009230"/>
              <a:ext cx="970203" cy="0"/>
            </a:xfrm>
            <a:custGeom>
              <a:avLst/>
              <a:gdLst/>
              <a:ahLst/>
              <a:cxnLst/>
              <a:rect l="l" t="t" r="r" b="b"/>
              <a:pathLst>
                <a:path w="970203">
                  <a:moveTo>
                    <a:pt x="0" y="0"/>
                  </a:moveTo>
                  <a:lnTo>
                    <a:pt x="970203" y="0"/>
                  </a:lnTo>
                </a:path>
              </a:pathLst>
            </a:custGeom>
            <a:ln w="9525">
              <a:solidFill>
                <a:srgbClr val="939597"/>
              </a:solidFill>
            </a:ln>
          </p:spPr>
          <p:txBody>
            <a:bodyPr wrap="square" lIns="0" tIns="0" rIns="0" bIns="0" rtlCol="0">
              <a:noAutofit/>
            </a:bodyPr>
            <a:lstStyle/>
            <a:p>
              <a:endParaRPr/>
            </a:p>
          </p:txBody>
        </p:sp>
        <p:sp>
          <p:nvSpPr>
            <p:cNvPr id="51" name="object 51"/>
            <p:cNvSpPr/>
            <p:nvPr/>
          </p:nvSpPr>
          <p:spPr>
            <a:xfrm>
              <a:off x="2849373" y="3271695"/>
              <a:ext cx="970203" cy="0"/>
            </a:xfrm>
            <a:custGeom>
              <a:avLst/>
              <a:gdLst/>
              <a:ahLst/>
              <a:cxnLst/>
              <a:rect l="l" t="t" r="r" b="b"/>
              <a:pathLst>
                <a:path w="970203">
                  <a:moveTo>
                    <a:pt x="0" y="0"/>
                  </a:moveTo>
                  <a:lnTo>
                    <a:pt x="970203" y="0"/>
                  </a:lnTo>
                </a:path>
              </a:pathLst>
            </a:custGeom>
            <a:ln w="9525">
              <a:solidFill>
                <a:srgbClr val="939597"/>
              </a:solidFill>
            </a:ln>
          </p:spPr>
          <p:txBody>
            <a:bodyPr wrap="square" lIns="0" tIns="0" rIns="0" bIns="0" rtlCol="0">
              <a:noAutofit/>
            </a:bodyPr>
            <a:lstStyle/>
            <a:p>
              <a:endParaRPr/>
            </a:p>
          </p:txBody>
        </p:sp>
        <p:sp>
          <p:nvSpPr>
            <p:cNvPr id="50" name="object 50"/>
            <p:cNvSpPr/>
            <p:nvPr/>
          </p:nvSpPr>
          <p:spPr>
            <a:xfrm>
              <a:off x="2849373" y="3534159"/>
              <a:ext cx="970203" cy="0"/>
            </a:xfrm>
            <a:custGeom>
              <a:avLst/>
              <a:gdLst/>
              <a:ahLst/>
              <a:cxnLst/>
              <a:rect l="l" t="t" r="r" b="b"/>
              <a:pathLst>
                <a:path w="970203">
                  <a:moveTo>
                    <a:pt x="0" y="0"/>
                  </a:moveTo>
                  <a:lnTo>
                    <a:pt x="970203" y="0"/>
                  </a:lnTo>
                </a:path>
              </a:pathLst>
            </a:custGeom>
            <a:ln w="9525">
              <a:solidFill>
                <a:srgbClr val="939597"/>
              </a:solidFill>
            </a:ln>
          </p:spPr>
          <p:txBody>
            <a:bodyPr wrap="square" lIns="0" tIns="0" rIns="0" bIns="0" rtlCol="0">
              <a:noAutofit/>
            </a:bodyPr>
            <a:lstStyle/>
            <a:p>
              <a:endParaRPr/>
            </a:p>
          </p:txBody>
        </p:sp>
        <p:sp>
          <p:nvSpPr>
            <p:cNvPr id="49" name="object 49"/>
            <p:cNvSpPr/>
            <p:nvPr/>
          </p:nvSpPr>
          <p:spPr>
            <a:xfrm>
              <a:off x="4188499" y="2746759"/>
              <a:ext cx="716203" cy="0"/>
            </a:xfrm>
            <a:custGeom>
              <a:avLst/>
              <a:gdLst/>
              <a:ahLst/>
              <a:cxnLst/>
              <a:rect l="l" t="t" r="r" b="b"/>
              <a:pathLst>
                <a:path w="716203">
                  <a:moveTo>
                    <a:pt x="0" y="0"/>
                  </a:moveTo>
                  <a:lnTo>
                    <a:pt x="716203" y="0"/>
                  </a:lnTo>
                </a:path>
              </a:pathLst>
            </a:custGeom>
            <a:ln w="9525">
              <a:solidFill>
                <a:srgbClr val="939597"/>
              </a:solidFill>
            </a:ln>
          </p:spPr>
          <p:txBody>
            <a:bodyPr wrap="square" lIns="0" tIns="0" rIns="0" bIns="0" rtlCol="0">
              <a:noAutofit/>
            </a:bodyPr>
            <a:lstStyle/>
            <a:p>
              <a:endParaRPr/>
            </a:p>
          </p:txBody>
        </p:sp>
        <p:sp>
          <p:nvSpPr>
            <p:cNvPr id="48" name="object 48"/>
            <p:cNvSpPr/>
            <p:nvPr/>
          </p:nvSpPr>
          <p:spPr>
            <a:xfrm>
              <a:off x="3934499" y="3009230"/>
              <a:ext cx="970203" cy="0"/>
            </a:xfrm>
            <a:custGeom>
              <a:avLst/>
              <a:gdLst/>
              <a:ahLst/>
              <a:cxnLst/>
              <a:rect l="l" t="t" r="r" b="b"/>
              <a:pathLst>
                <a:path w="970203">
                  <a:moveTo>
                    <a:pt x="0" y="0"/>
                  </a:moveTo>
                  <a:lnTo>
                    <a:pt x="970203" y="0"/>
                  </a:lnTo>
                </a:path>
              </a:pathLst>
            </a:custGeom>
            <a:ln w="9525">
              <a:solidFill>
                <a:srgbClr val="939597"/>
              </a:solidFill>
            </a:ln>
          </p:spPr>
          <p:txBody>
            <a:bodyPr wrap="square" lIns="0" tIns="0" rIns="0" bIns="0" rtlCol="0">
              <a:noAutofit/>
            </a:bodyPr>
            <a:lstStyle/>
            <a:p>
              <a:endParaRPr/>
            </a:p>
          </p:txBody>
        </p:sp>
        <p:sp>
          <p:nvSpPr>
            <p:cNvPr id="47" name="object 47"/>
            <p:cNvSpPr/>
            <p:nvPr/>
          </p:nvSpPr>
          <p:spPr>
            <a:xfrm>
              <a:off x="3934499" y="3271695"/>
              <a:ext cx="970203" cy="0"/>
            </a:xfrm>
            <a:custGeom>
              <a:avLst/>
              <a:gdLst/>
              <a:ahLst/>
              <a:cxnLst/>
              <a:rect l="l" t="t" r="r" b="b"/>
              <a:pathLst>
                <a:path w="970203">
                  <a:moveTo>
                    <a:pt x="0" y="0"/>
                  </a:moveTo>
                  <a:lnTo>
                    <a:pt x="970203" y="0"/>
                  </a:lnTo>
                </a:path>
              </a:pathLst>
            </a:custGeom>
            <a:ln w="9525">
              <a:solidFill>
                <a:srgbClr val="939597"/>
              </a:solidFill>
            </a:ln>
          </p:spPr>
          <p:txBody>
            <a:bodyPr wrap="square" lIns="0" tIns="0" rIns="0" bIns="0" rtlCol="0">
              <a:noAutofit/>
            </a:bodyPr>
            <a:lstStyle/>
            <a:p>
              <a:endParaRPr/>
            </a:p>
          </p:txBody>
        </p:sp>
        <p:sp>
          <p:nvSpPr>
            <p:cNvPr id="46" name="object 46"/>
            <p:cNvSpPr/>
            <p:nvPr/>
          </p:nvSpPr>
          <p:spPr>
            <a:xfrm>
              <a:off x="3934499" y="3534159"/>
              <a:ext cx="970203" cy="0"/>
            </a:xfrm>
            <a:custGeom>
              <a:avLst/>
              <a:gdLst/>
              <a:ahLst/>
              <a:cxnLst/>
              <a:rect l="l" t="t" r="r" b="b"/>
              <a:pathLst>
                <a:path w="970203">
                  <a:moveTo>
                    <a:pt x="0" y="0"/>
                  </a:moveTo>
                  <a:lnTo>
                    <a:pt x="970203" y="0"/>
                  </a:lnTo>
                </a:path>
              </a:pathLst>
            </a:custGeom>
            <a:ln w="9525">
              <a:solidFill>
                <a:srgbClr val="939597"/>
              </a:solidFill>
            </a:ln>
          </p:spPr>
          <p:txBody>
            <a:bodyPr wrap="square" lIns="0" tIns="0" rIns="0" bIns="0" rtlCol="0">
              <a:noAutofit/>
            </a:bodyPr>
            <a:lstStyle/>
            <a:p>
              <a:endParaRPr/>
            </a:p>
          </p:txBody>
        </p:sp>
        <p:sp>
          <p:nvSpPr>
            <p:cNvPr id="33" name="object 33"/>
            <p:cNvSpPr/>
            <p:nvPr/>
          </p:nvSpPr>
          <p:spPr>
            <a:xfrm>
              <a:off x="826947" y="5737250"/>
              <a:ext cx="4143552" cy="338150"/>
            </a:xfrm>
            <a:custGeom>
              <a:avLst/>
              <a:gdLst/>
              <a:ahLst/>
              <a:cxnLst/>
              <a:rect l="l" t="t" r="r" b="b"/>
              <a:pathLst>
                <a:path w="4143552" h="338150">
                  <a:moveTo>
                    <a:pt x="2071776" y="0"/>
                  </a:moveTo>
                  <a:lnTo>
                    <a:pt x="0" y="0"/>
                  </a:lnTo>
                  <a:lnTo>
                    <a:pt x="0" y="338150"/>
                  </a:lnTo>
                  <a:lnTo>
                    <a:pt x="4143552" y="338150"/>
                  </a:lnTo>
                  <a:lnTo>
                    <a:pt x="4143552" y="0"/>
                  </a:lnTo>
                  <a:lnTo>
                    <a:pt x="2071776" y="0"/>
                  </a:lnTo>
                  <a:close/>
                </a:path>
              </a:pathLst>
            </a:custGeom>
            <a:solidFill>
              <a:srgbClr val="00ADEF"/>
            </a:solidFill>
          </p:spPr>
          <p:txBody>
            <a:bodyPr wrap="square" lIns="0" tIns="0" rIns="0" bIns="0" rtlCol="0">
              <a:noAutofit/>
            </a:bodyPr>
            <a:lstStyle/>
            <a:p>
              <a:endParaRPr/>
            </a:p>
          </p:txBody>
        </p:sp>
        <p:sp>
          <p:nvSpPr>
            <p:cNvPr id="34" name="object 34"/>
            <p:cNvSpPr/>
            <p:nvPr/>
          </p:nvSpPr>
          <p:spPr>
            <a:xfrm>
              <a:off x="2898722" y="5743595"/>
              <a:ext cx="0" cy="328625"/>
            </a:xfrm>
            <a:custGeom>
              <a:avLst/>
              <a:gdLst/>
              <a:ahLst/>
              <a:cxnLst/>
              <a:rect l="l" t="t" r="r" b="b"/>
              <a:pathLst>
                <a:path h="328625">
                  <a:moveTo>
                    <a:pt x="0" y="328625"/>
                  </a:moveTo>
                  <a:lnTo>
                    <a:pt x="0" y="0"/>
                  </a:lnTo>
                </a:path>
              </a:pathLst>
            </a:custGeom>
            <a:ln w="5181">
              <a:solidFill>
                <a:srgbClr val="000000"/>
              </a:solidFill>
            </a:ln>
          </p:spPr>
          <p:txBody>
            <a:bodyPr wrap="square" lIns="0" tIns="0" rIns="0" bIns="0" rtlCol="0">
              <a:noAutofit/>
            </a:bodyPr>
            <a:lstStyle/>
            <a:p>
              <a:endParaRPr/>
            </a:p>
          </p:txBody>
        </p:sp>
        <p:sp>
          <p:nvSpPr>
            <p:cNvPr id="35" name="object 35"/>
            <p:cNvSpPr/>
            <p:nvPr/>
          </p:nvSpPr>
          <p:spPr>
            <a:xfrm>
              <a:off x="2898722" y="6078566"/>
              <a:ext cx="0" cy="1355204"/>
            </a:xfrm>
            <a:custGeom>
              <a:avLst/>
              <a:gdLst/>
              <a:ahLst/>
              <a:cxnLst/>
              <a:rect l="l" t="t" r="r" b="b"/>
              <a:pathLst>
                <a:path h="1355204">
                  <a:moveTo>
                    <a:pt x="0" y="1355204"/>
                  </a:moveTo>
                  <a:lnTo>
                    <a:pt x="0" y="0"/>
                  </a:lnTo>
                </a:path>
              </a:pathLst>
            </a:custGeom>
            <a:ln w="5181">
              <a:solidFill>
                <a:srgbClr val="000000"/>
              </a:solidFill>
            </a:ln>
          </p:spPr>
          <p:txBody>
            <a:bodyPr wrap="square" lIns="0" tIns="0" rIns="0" bIns="0" rtlCol="0">
              <a:noAutofit/>
            </a:bodyPr>
            <a:lstStyle/>
            <a:p>
              <a:endParaRPr/>
            </a:p>
          </p:txBody>
        </p:sp>
        <p:sp>
          <p:nvSpPr>
            <p:cNvPr id="36" name="object 36"/>
            <p:cNvSpPr/>
            <p:nvPr/>
          </p:nvSpPr>
          <p:spPr>
            <a:xfrm>
              <a:off x="833300" y="6075395"/>
              <a:ext cx="2065426" cy="0"/>
            </a:xfrm>
            <a:custGeom>
              <a:avLst/>
              <a:gdLst/>
              <a:ahLst/>
              <a:cxnLst/>
              <a:rect l="l" t="t" r="r" b="b"/>
              <a:pathLst>
                <a:path w="2065426">
                  <a:moveTo>
                    <a:pt x="0" y="0"/>
                  </a:moveTo>
                  <a:lnTo>
                    <a:pt x="2065426" y="0"/>
                  </a:lnTo>
                </a:path>
              </a:pathLst>
            </a:custGeom>
            <a:ln w="6350">
              <a:solidFill>
                <a:srgbClr val="000000"/>
              </a:solidFill>
            </a:ln>
          </p:spPr>
          <p:txBody>
            <a:bodyPr wrap="square" lIns="0" tIns="0" rIns="0" bIns="0" rtlCol="0">
              <a:noAutofit/>
            </a:bodyPr>
            <a:lstStyle/>
            <a:p>
              <a:endParaRPr/>
            </a:p>
          </p:txBody>
        </p:sp>
        <p:sp>
          <p:nvSpPr>
            <p:cNvPr id="37" name="object 37"/>
            <p:cNvSpPr/>
            <p:nvPr/>
          </p:nvSpPr>
          <p:spPr>
            <a:xfrm>
              <a:off x="2898722" y="6075395"/>
              <a:ext cx="2065426" cy="0"/>
            </a:xfrm>
            <a:custGeom>
              <a:avLst/>
              <a:gdLst/>
              <a:ahLst/>
              <a:cxnLst/>
              <a:rect l="l" t="t" r="r" b="b"/>
              <a:pathLst>
                <a:path w="2065426">
                  <a:moveTo>
                    <a:pt x="0" y="0"/>
                  </a:moveTo>
                  <a:lnTo>
                    <a:pt x="2065426" y="0"/>
                  </a:lnTo>
                </a:path>
              </a:pathLst>
            </a:custGeom>
            <a:ln w="6350">
              <a:solidFill>
                <a:srgbClr val="000000"/>
              </a:solidFill>
            </a:ln>
          </p:spPr>
          <p:txBody>
            <a:bodyPr wrap="square" lIns="0" tIns="0" rIns="0" bIns="0" rtlCol="0">
              <a:noAutofit/>
            </a:bodyPr>
            <a:lstStyle/>
            <a:p>
              <a:endParaRPr/>
            </a:p>
          </p:txBody>
        </p:sp>
        <p:sp>
          <p:nvSpPr>
            <p:cNvPr id="38" name="object 38"/>
            <p:cNvSpPr/>
            <p:nvPr/>
          </p:nvSpPr>
          <p:spPr>
            <a:xfrm>
              <a:off x="820600" y="5737245"/>
              <a:ext cx="2078126" cy="0"/>
            </a:xfrm>
            <a:custGeom>
              <a:avLst/>
              <a:gdLst/>
              <a:ahLst/>
              <a:cxnLst/>
              <a:rect l="l" t="t" r="r" b="b"/>
              <a:pathLst>
                <a:path w="2078126">
                  <a:moveTo>
                    <a:pt x="0" y="0"/>
                  </a:moveTo>
                  <a:lnTo>
                    <a:pt x="2078126" y="0"/>
                  </a:lnTo>
                </a:path>
              </a:pathLst>
            </a:custGeom>
            <a:ln w="12700">
              <a:solidFill>
                <a:srgbClr val="000000"/>
              </a:solidFill>
            </a:ln>
          </p:spPr>
          <p:txBody>
            <a:bodyPr wrap="square" lIns="0" tIns="0" rIns="0" bIns="0" rtlCol="0">
              <a:noAutofit/>
            </a:bodyPr>
            <a:lstStyle/>
            <a:p>
              <a:endParaRPr/>
            </a:p>
          </p:txBody>
        </p:sp>
        <p:sp>
          <p:nvSpPr>
            <p:cNvPr id="39" name="object 39"/>
            <p:cNvSpPr/>
            <p:nvPr/>
          </p:nvSpPr>
          <p:spPr>
            <a:xfrm>
              <a:off x="826950" y="5743595"/>
              <a:ext cx="0" cy="331800"/>
            </a:xfrm>
            <a:custGeom>
              <a:avLst/>
              <a:gdLst/>
              <a:ahLst/>
              <a:cxnLst/>
              <a:rect l="l" t="t" r="r" b="b"/>
              <a:pathLst>
                <a:path h="331800">
                  <a:moveTo>
                    <a:pt x="0" y="331800"/>
                  </a:moveTo>
                  <a:lnTo>
                    <a:pt x="0" y="0"/>
                  </a:lnTo>
                </a:path>
              </a:pathLst>
            </a:custGeom>
            <a:ln w="12700">
              <a:solidFill>
                <a:srgbClr val="000000"/>
              </a:solidFill>
            </a:ln>
          </p:spPr>
          <p:txBody>
            <a:bodyPr wrap="square" lIns="0" tIns="0" rIns="0" bIns="0" rtlCol="0">
              <a:noAutofit/>
            </a:bodyPr>
            <a:lstStyle/>
            <a:p>
              <a:endParaRPr/>
            </a:p>
          </p:txBody>
        </p:sp>
        <p:sp>
          <p:nvSpPr>
            <p:cNvPr id="40" name="object 40"/>
            <p:cNvSpPr/>
            <p:nvPr/>
          </p:nvSpPr>
          <p:spPr>
            <a:xfrm>
              <a:off x="2898722" y="5737245"/>
              <a:ext cx="2078126" cy="0"/>
            </a:xfrm>
            <a:custGeom>
              <a:avLst/>
              <a:gdLst/>
              <a:ahLst/>
              <a:cxnLst/>
              <a:rect l="l" t="t" r="r" b="b"/>
              <a:pathLst>
                <a:path w="2078126">
                  <a:moveTo>
                    <a:pt x="0" y="0"/>
                  </a:moveTo>
                  <a:lnTo>
                    <a:pt x="2078126" y="0"/>
                  </a:lnTo>
                </a:path>
              </a:pathLst>
            </a:custGeom>
            <a:ln w="12700">
              <a:solidFill>
                <a:srgbClr val="000000"/>
              </a:solidFill>
            </a:ln>
          </p:spPr>
          <p:txBody>
            <a:bodyPr wrap="square" lIns="0" tIns="0" rIns="0" bIns="0" rtlCol="0">
              <a:noAutofit/>
            </a:bodyPr>
            <a:lstStyle/>
            <a:p>
              <a:endParaRPr/>
            </a:p>
          </p:txBody>
        </p:sp>
        <p:sp>
          <p:nvSpPr>
            <p:cNvPr id="41" name="object 41"/>
            <p:cNvSpPr/>
            <p:nvPr/>
          </p:nvSpPr>
          <p:spPr>
            <a:xfrm>
              <a:off x="4970495" y="5743595"/>
              <a:ext cx="0" cy="331800"/>
            </a:xfrm>
            <a:custGeom>
              <a:avLst/>
              <a:gdLst/>
              <a:ahLst/>
              <a:cxnLst/>
              <a:rect l="l" t="t" r="r" b="b"/>
              <a:pathLst>
                <a:path h="331800">
                  <a:moveTo>
                    <a:pt x="0" y="331800"/>
                  </a:moveTo>
                  <a:lnTo>
                    <a:pt x="0" y="0"/>
                  </a:lnTo>
                </a:path>
              </a:pathLst>
            </a:custGeom>
            <a:ln w="12700">
              <a:solidFill>
                <a:srgbClr val="000000"/>
              </a:solidFill>
            </a:ln>
          </p:spPr>
          <p:txBody>
            <a:bodyPr wrap="square" lIns="0" tIns="0" rIns="0" bIns="0" rtlCol="0">
              <a:noAutofit/>
            </a:bodyPr>
            <a:lstStyle/>
            <a:p>
              <a:endParaRPr/>
            </a:p>
          </p:txBody>
        </p:sp>
        <p:sp>
          <p:nvSpPr>
            <p:cNvPr id="42" name="object 42"/>
            <p:cNvSpPr/>
            <p:nvPr/>
          </p:nvSpPr>
          <p:spPr>
            <a:xfrm>
              <a:off x="826950" y="6075391"/>
              <a:ext cx="0" cy="1358379"/>
            </a:xfrm>
            <a:custGeom>
              <a:avLst/>
              <a:gdLst/>
              <a:ahLst/>
              <a:cxnLst/>
              <a:rect l="l" t="t" r="r" b="b"/>
              <a:pathLst>
                <a:path h="1358379">
                  <a:moveTo>
                    <a:pt x="0" y="1358379"/>
                  </a:moveTo>
                  <a:lnTo>
                    <a:pt x="0" y="0"/>
                  </a:lnTo>
                </a:path>
              </a:pathLst>
            </a:custGeom>
            <a:ln w="12700">
              <a:solidFill>
                <a:srgbClr val="000000"/>
              </a:solidFill>
            </a:ln>
          </p:spPr>
          <p:txBody>
            <a:bodyPr wrap="square" lIns="0" tIns="0" rIns="0" bIns="0" rtlCol="0">
              <a:noAutofit/>
            </a:bodyPr>
            <a:lstStyle/>
            <a:p>
              <a:endParaRPr/>
            </a:p>
          </p:txBody>
        </p:sp>
        <p:sp>
          <p:nvSpPr>
            <p:cNvPr id="43" name="object 43"/>
            <p:cNvSpPr/>
            <p:nvPr/>
          </p:nvSpPr>
          <p:spPr>
            <a:xfrm>
              <a:off x="4970495" y="6075391"/>
              <a:ext cx="0" cy="1358379"/>
            </a:xfrm>
            <a:custGeom>
              <a:avLst/>
              <a:gdLst/>
              <a:ahLst/>
              <a:cxnLst/>
              <a:rect l="l" t="t" r="r" b="b"/>
              <a:pathLst>
                <a:path h="1358379">
                  <a:moveTo>
                    <a:pt x="0" y="1358379"/>
                  </a:moveTo>
                  <a:lnTo>
                    <a:pt x="0" y="0"/>
                  </a:lnTo>
                </a:path>
              </a:pathLst>
            </a:custGeom>
            <a:ln w="12700">
              <a:solidFill>
                <a:srgbClr val="000000"/>
              </a:solidFill>
            </a:ln>
          </p:spPr>
          <p:txBody>
            <a:bodyPr wrap="square" lIns="0" tIns="0" rIns="0" bIns="0" rtlCol="0">
              <a:noAutofit/>
            </a:bodyPr>
            <a:lstStyle/>
            <a:p>
              <a:endParaRPr/>
            </a:p>
          </p:txBody>
        </p:sp>
        <p:sp>
          <p:nvSpPr>
            <p:cNvPr id="44" name="object 44"/>
            <p:cNvSpPr/>
            <p:nvPr/>
          </p:nvSpPr>
          <p:spPr>
            <a:xfrm>
              <a:off x="820600" y="7440121"/>
              <a:ext cx="2078126" cy="0"/>
            </a:xfrm>
            <a:custGeom>
              <a:avLst/>
              <a:gdLst/>
              <a:ahLst/>
              <a:cxnLst/>
              <a:rect l="l" t="t" r="r" b="b"/>
              <a:pathLst>
                <a:path w="2078126">
                  <a:moveTo>
                    <a:pt x="0" y="0"/>
                  </a:moveTo>
                  <a:lnTo>
                    <a:pt x="2078126" y="0"/>
                  </a:lnTo>
                </a:path>
              </a:pathLst>
            </a:custGeom>
            <a:ln w="12700">
              <a:solidFill>
                <a:srgbClr val="000000"/>
              </a:solidFill>
            </a:ln>
          </p:spPr>
          <p:txBody>
            <a:bodyPr wrap="square" lIns="0" tIns="0" rIns="0" bIns="0" rtlCol="0">
              <a:noAutofit/>
            </a:bodyPr>
            <a:lstStyle/>
            <a:p>
              <a:endParaRPr/>
            </a:p>
          </p:txBody>
        </p:sp>
        <p:sp>
          <p:nvSpPr>
            <p:cNvPr id="45" name="object 45"/>
            <p:cNvSpPr/>
            <p:nvPr/>
          </p:nvSpPr>
          <p:spPr>
            <a:xfrm>
              <a:off x="2898722" y="7440121"/>
              <a:ext cx="2078126" cy="0"/>
            </a:xfrm>
            <a:custGeom>
              <a:avLst/>
              <a:gdLst/>
              <a:ahLst/>
              <a:cxnLst/>
              <a:rect l="l" t="t" r="r" b="b"/>
              <a:pathLst>
                <a:path w="2078126">
                  <a:moveTo>
                    <a:pt x="0" y="0"/>
                  </a:moveTo>
                  <a:lnTo>
                    <a:pt x="2078126" y="0"/>
                  </a:lnTo>
                </a:path>
              </a:pathLst>
            </a:custGeom>
            <a:ln w="12700">
              <a:solidFill>
                <a:srgbClr val="000000"/>
              </a:solidFill>
            </a:ln>
          </p:spPr>
          <p:txBody>
            <a:bodyPr wrap="square" lIns="0" tIns="0" rIns="0" bIns="0" rtlCol="0">
              <a:noAutofit/>
            </a:bodyPr>
            <a:lstStyle/>
            <a:p>
              <a:endParaRPr/>
            </a:p>
          </p:txBody>
        </p:sp>
        <p:sp>
          <p:nvSpPr>
            <p:cNvPr id="32" name="object 32"/>
            <p:cNvSpPr txBox="1"/>
            <p:nvPr/>
          </p:nvSpPr>
          <p:spPr>
            <a:xfrm>
              <a:off x="633079" y="1049878"/>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31" name="object 31"/>
            <p:cNvSpPr txBox="1"/>
            <p:nvPr/>
          </p:nvSpPr>
          <p:spPr>
            <a:xfrm>
              <a:off x="906998" y="1028940"/>
              <a:ext cx="4057149" cy="297581"/>
            </a:xfrm>
            <a:prstGeom prst="rect">
              <a:avLst/>
            </a:prstGeom>
          </p:spPr>
          <p:txBody>
            <a:bodyPr wrap="square" lIns="0" tIns="6635" rIns="0" bIns="0" rtlCol="0">
              <a:noAutofit/>
            </a:bodyPr>
            <a:lstStyle/>
            <a:p>
              <a:pPr marL="12700" algn="just"/>
              <a:r>
                <a:rPr lang="es-ES" sz="900" dirty="0">
                  <a:latin typeface="Malgun Gothic"/>
                  <a:cs typeface="Malgun Gothic"/>
                </a:rPr>
                <a:t>Mientras miras el proceso del hijo pródigo que regresó a su padre, piensa y escribe el proceso cuando fuiste salvo.</a:t>
              </a:r>
            </a:p>
          </p:txBody>
        </p:sp>
        <p:sp>
          <p:nvSpPr>
            <p:cNvPr id="30" name="object 30"/>
            <p:cNvSpPr txBox="1"/>
            <p:nvPr/>
          </p:nvSpPr>
          <p:spPr>
            <a:xfrm>
              <a:off x="450850" y="2476500"/>
              <a:ext cx="716203" cy="254000"/>
            </a:xfrm>
            <a:prstGeom prst="rect">
              <a:avLst/>
            </a:prstGeom>
          </p:spPr>
          <p:txBody>
            <a:bodyPr wrap="square" lIns="0" tIns="12700" rIns="0" bIns="0" rtlCol="0">
              <a:noAutofit/>
            </a:bodyPr>
            <a:lstStyle/>
            <a:p>
              <a:pPr marL="12700">
                <a:lnSpc>
                  <a:spcPts val="2000"/>
                </a:lnSpc>
              </a:pPr>
              <a:r>
                <a:rPr lang="es-ES" sz="700" dirty="0">
                  <a:solidFill>
                    <a:srgbClr val="00ADEF"/>
                  </a:solidFill>
                  <a:latin typeface="Malgun Gothic"/>
                  <a:cs typeface="Malgun Gothic"/>
                </a:rPr>
                <a:t>Introducción</a:t>
              </a:r>
              <a:endParaRPr sz="700" dirty="0">
                <a:latin typeface="Malgun Gothic"/>
                <a:cs typeface="Malgun Gothic"/>
              </a:endParaRPr>
            </a:p>
          </p:txBody>
        </p:sp>
        <p:sp>
          <p:nvSpPr>
            <p:cNvPr id="29" name="object 29"/>
            <p:cNvSpPr txBox="1"/>
            <p:nvPr/>
          </p:nvSpPr>
          <p:spPr>
            <a:xfrm>
              <a:off x="1639650" y="2476500"/>
              <a:ext cx="716200" cy="254000"/>
            </a:xfrm>
            <a:prstGeom prst="rect">
              <a:avLst/>
            </a:prstGeom>
          </p:spPr>
          <p:txBody>
            <a:bodyPr wrap="square" lIns="0" tIns="12700" rIns="0" bIns="0" rtlCol="0">
              <a:noAutofit/>
            </a:bodyPr>
            <a:lstStyle/>
            <a:p>
              <a:pPr marL="12700">
                <a:lnSpc>
                  <a:spcPts val="2000"/>
                </a:lnSpc>
              </a:pPr>
              <a:r>
                <a:rPr lang="es-ES" sz="700" dirty="0">
                  <a:solidFill>
                    <a:srgbClr val="00ADEF"/>
                  </a:solidFill>
                  <a:latin typeface="Malgun Gothic"/>
                  <a:cs typeface="Malgun Gothic"/>
                </a:rPr>
                <a:t>Desarrollo</a:t>
              </a:r>
              <a:endParaRPr sz="700" dirty="0">
                <a:latin typeface="Malgun Gothic"/>
                <a:cs typeface="Malgun Gothic"/>
              </a:endParaRPr>
            </a:p>
          </p:txBody>
        </p:sp>
        <p:sp>
          <p:nvSpPr>
            <p:cNvPr id="28" name="object 28"/>
            <p:cNvSpPr txBox="1"/>
            <p:nvPr/>
          </p:nvSpPr>
          <p:spPr>
            <a:xfrm>
              <a:off x="2813050" y="2476500"/>
              <a:ext cx="716200" cy="254000"/>
            </a:xfrm>
            <a:prstGeom prst="rect">
              <a:avLst/>
            </a:prstGeom>
          </p:spPr>
          <p:txBody>
            <a:bodyPr wrap="square" lIns="0" tIns="12700" rIns="0" bIns="0" rtlCol="0">
              <a:noAutofit/>
            </a:bodyPr>
            <a:lstStyle/>
            <a:p>
              <a:pPr marL="12700">
                <a:lnSpc>
                  <a:spcPts val="2000"/>
                </a:lnSpc>
              </a:pPr>
              <a:r>
                <a:rPr lang="es-ES" sz="700" dirty="0">
                  <a:solidFill>
                    <a:srgbClr val="00ADEF"/>
                  </a:solidFill>
                  <a:latin typeface="Malgun Gothic"/>
                  <a:cs typeface="Malgun Gothic"/>
                </a:rPr>
                <a:t>Cambio</a:t>
              </a:r>
              <a:endParaRPr sz="700" dirty="0">
                <a:latin typeface="Malgun Gothic"/>
                <a:cs typeface="Malgun Gothic"/>
              </a:endParaRPr>
            </a:p>
          </p:txBody>
        </p:sp>
        <p:sp>
          <p:nvSpPr>
            <p:cNvPr id="27" name="object 27"/>
            <p:cNvSpPr txBox="1"/>
            <p:nvPr/>
          </p:nvSpPr>
          <p:spPr>
            <a:xfrm>
              <a:off x="3773250" y="2476500"/>
              <a:ext cx="716200" cy="254000"/>
            </a:xfrm>
            <a:prstGeom prst="rect">
              <a:avLst/>
            </a:prstGeom>
          </p:spPr>
          <p:txBody>
            <a:bodyPr wrap="square" lIns="0" tIns="12700" rIns="0" bIns="0" rtlCol="0">
              <a:noAutofit/>
            </a:bodyPr>
            <a:lstStyle/>
            <a:p>
              <a:pPr marL="12700">
                <a:lnSpc>
                  <a:spcPts val="2000"/>
                </a:lnSpc>
              </a:pPr>
              <a:r>
                <a:rPr lang="es-ES" sz="700" dirty="0">
                  <a:solidFill>
                    <a:srgbClr val="00ADEF"/>
                  </a:solidFill>
                  <a:latin typeface="Malgun Gothic"/>
                  <a:cs typeface="Malgun Gothic"/>
                </a:rPr>
                <a:t>Conclusión</a:t>
              </a:r>
              <a:endParaRPr sz="700" dirty="0">
                <a:latin typeface="Malgun Gothic"/>
                <a:cs typeface="Malgun Gothic"/>
              </a:endParaRPr>
            </a:p>
          </p:txBody>
        </p:sp>
        <p:sp>
          <p:nvSpPr>
            <p:cNvPr id="26" name="object 26"/>
            <p:cNvSpPr txBox="1"/>
            <p:nvPr/>
          </p:nvSpPr>
          <p:spPr>
            <a:xfrm>
              <a:off x="633079" y="3821278"/>
              <a:ext cx="129073"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3</a:t>
              </a:r>
              <a:endParaRPr sz="1200">
                <a:latin typeface="Impact"/>
                <a:cs typeface="Impact"/>
              </a:endParaRPr>
            </a:p>
          </p:txBody>
        </p:sp>
        <p:sp>
          <p:nvSpPr>
            <p:cNvPr id="25" name="object 25"/>
            <p:cNvSpPr txBox="1"/>
            <p:nvPr/>
          </p:nvSpPr>
          <p:spPr>
            <a:xfrm>
              <a:off x="906999" y="3795826"/>
              <a:ext cx="4049525" cy="302097"/>
            </a:xfrm>
            <a:prstGeom prst="rect">
              <a:avLst/>
            </a:prstGeom>
          </p:spPr>
          <p:txBody>
            <a:bodyPr wrap="square" lIns="0" tIns="6635" rIns="0" bIns="0" rtlCol="0">
              <a:noAutofit/>
            </a:bodyPr>
            <a:lstStyle/>
            <a:p>
              <a:pPr marL="12700" algn="just"/>
              <a:r>
                <a:rPr lang="es-ES" sz="900" dirty="0">
                  <a:latin typeface="Malgun Gothic"/>
                  <a:cs typeface="Malgun Gothic"/>
                </a:rPr>
                <a:t>Mira qué tipo de vida habría vivido el hijo pródigo después de regresar a su padre, comparte comunión comparándola con tu vida de fe.</a:t>
              </a:r>
            </a:p>
          </p:txBody>
        </p:sp>
        <p:sp>
          <p:nvSpPr>
            <p:cNvPr id="24" name="object 24"/>
            <p:cNvSpPr txBox="1"/>
            <p:nvPr/>
          </p:nvSpPr>
          <p:spPr>
            <a:xfrm>
              <a:off x="633079" y="5332578"/>
              <a:ext cx="124385"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4</a:t>
              </a:r>
              <a:endParaRPr sz="1200">
                <a:latin typeface="Impact"/>
                <a:cs typeface="Impact"/>
              </a:endParaRPr>
            </a:p>
          </p:txBody>
        </p:sp>
        <p:sp>
          <p:nvSpPr>
            <p:cNvPr id="23" name="object 23"/>
            <p:cNvSpPr txBox="1"/>
            <p:nvPr/>
          </p:nvSpPr>
          <p:spPr>
            <a:xfrm>
              <a:off x="906999" y="5307126"/>
              <a:ext cx="4052954" cy="302097"/>
            </a:xfrm>
            <a:prstGeom prst="rect">
              <a:avLst/>
            </a:prstGeom>
          </p:spPr>
          <p:txBody>
            <a:bodyPr wrap="square" lIns="0" tIns="6635" rIns="0" bIns="0" rtlCol="0">
              <a:noAutofit/>
            </a:bodyPr>
            <a:lstStyle/>
            <a:p>
              <a:pPr marL="12700" algn="just"/>
              <a:r>
                <a:rPr lang="es-ES" sz="900" dirty="0">
                  <a:latin typeface="Malgun Gothic"/>
                  <a:cs typeface="Malgun Gothic"/>
                </a:rPr>
                <a:t>Reconociendo los errores del hijo mayor hacia el hijo pródigo que regresó, ¿con qué tipo de corazón y actitud debes tratar a la persona recién salva?</a:t>
              </a:r>
            </a:p>
          </p:txBody>
        </p:sp>
        <p:sp>
          <p:nvSpPr>
            <p:cNvPr id="22" name="object 22"/>
            <p:cNvSpPr txBox="1"/>
            <p:nvPr/>
          </p:nvSpPr>
          <p:spPr>
            <a:xfrm>
              <a:off x="5067250" y="759419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91</a:t>
              </a:r>
              <a:endParaRPr sz="1000">
                <a:latin typeface="Times New Roman"/>
                <a:cs typeface="Times New Roman"/>
              </a:endParaRPr>
            </a:p>
          </p:txBody>
        </p:sp>
        <p:sp>
          <p:nvSpPr>
            <p:cNvPr id="21" name="object 21"/>
            <p:cNvSpPr txBox="1"/>
            <p:nvPr/>
          </p:nvSpPr>
          <p:spPr>
            <a:xfrm>
              <a:off x="826950" y="5737250"/>
              <a:ext cx="2071772" cy="338150"/>
            </a:xfrm>
            <a:prstGeom prst="rect">
              <a:avLst/>
            </a:prstGeom>
          </p:spPr>
          <p:txBody>
            <a:bodyPr wrap="square" lIns="0" tIns="37465" rIns="0" bIns="0" rtlCol="0">
              <a:noAutofit/>
            </a:bodyPr>
            <a:lstStyle/>
            <a:p>
              <a:pPr marL="740535" marR="740533" algn="ctr">
                <a:lnSpc>
                  <a:spcPct val="143312"/>
                </a:lnSpc>
              </a:pPr>
              <a:endParaRPr sz="900" dirty="0">
                <a:latin typeface="Malgun Gothic"/>
                <a:cs typeface="Malgun Gothic"/>
              </a:endParaRPr>
            </a:p>
          </p:txBody>
        </p:sp>
        <p:sp>
          <p:nvSpPr>
            <p:cNvPr id="20" name="object 20"/>
            <p:cNvSpPr txBox="1"/>
            <p:nvPr/>
          </p:nvSpPr>
          <p:spPr>
            <a:xfrm>
              <a:off x="2898722" y="5737250"/>
              <a:ext cx="2071772" cy="338150"/>
            </a:xfrm>
            <a:prstGeom prst="rect">
              <a:avLst/>
            </a:prstGeom>
          </p:spPr>
          <p:txBody>
            <a:bodyPr wrap="square" lIns="0" tIns="37465" rIns="0" bIns="0" rtlCol="0">
              <a:noAutofit/>
            </a:bodyPr>
            <a:lstStyle/>
            <a:p>
              <a:pPr marL="826473" marR="826420" algn="ctr">
                <a:lnSpc>
                  <a:spcPct val="143312"/>
                </a:lnSpc>
              </a:pPr>
              <a:endParaRPr sz="900" dirty="0">
                <a:latin typeface="Malgun Gothic"/>
                <a:cs typeface="Malgun Gothic"/>
              </a:endParaRPr>
            </a:p>
          </p:txBody>
        </p:sp>
        <p:sp>
          <p:nvSpPr>
            <p:cNvPr id="19" name="object 19"/>
            <p:cNvSpPr txBox="1"/>
            <p:nvPr/>
          </p:nvSpPr>
          <p:spPr>
            <a:xfrm>
              <a:off x="826950" y="6075400"/>
              <a:ext cx="2071772" cy="1364720"/>
            </a:xfrm>
            <a:prstGeom prst="rect">
              <a:avLst/>
            </a:prstGeom>
          </p:spPr>
          <p:txBody>
            <a:bodyPr wrap="square" lIns="0" tIns="0" rIns="0" bIns="0" rtlCol="0">
              <a:noAutofit/>
            </a:bodyPr>
            <a:lstStyle/>
            <a:p>
              <a:pPr marL="25400">
                <a:lnSpc>
                  <a:spcPts val="1000"/>
                </a:lnSpc>
              </a:pPr>
              <a:endParaRPr sz="1000"/>
            </a:p>
          </p:txBody>
        </p:sp>
        <p:sp>
          <p:nvSpPr>
            <p:cNvPr id="18" name="object 18"/>
            <p:cNvSpPr txBox="1"/>
            <p:nvPr/>
          </p:nvSpPr>
          <p:spPr>
            <a:xfrm>
              <a:off x="2898722" y="6075400"/>
              <a:ext cx="2071772" cy="1364720"/>
            </a:xfrm>
            <a:prstGeom prst="rect">
              <a:avLst/>
            </a:prstGeom>
          </p:spPr>
          <p:txBody>
            <a:bodyPr wrap="square" lIns="0" tIns="0" rIns="0" bIns="0" rtlCol="0">
              <a:noAutofit/>
            </a:bodyPr>
            <a:lstStyle/>
            <a:p>
              <a:pPr marL="25400">
                <a:lnSpc>
                  <a:spcPts val="1000"/>
                </a:lnSpc>
              </a:pPr>
              <a:endParaRPr sz="1000"/>
            </a:p>
          </p:txBody>
        </p:sp>
        <p:sp>
          <p:nvSpPr>
            <p:cNvPr id="17" name="object 17"/>
            <p:cNvSpPr txBox="1"/>
            <p:nvPr/>
          </p:nvSpPr>
          <p:spPr>
            <a:xfrm>
              <a:off x="927586" y="2607059"/>
              <a:ext cx="716203" cy="152400"/>
            </a:xfrm>
            <a:prstGeom prst="rect">
              <a:avLst/>
            </a:prstGeom>
          </p:spPr>
          <p:txBody>
            <a:bodyPr wrap="square" lIns="0" tIns="0" rIns="0" bIns="0" rtlCol="0">
              <a:noAutofit/>
            </a:bodyPr>
            <a:lstStyle/>
            <a:p>
              <a:pPr marL="25400">
                <a:lnSpc>
                  <a:spcPts val="1000"/>
                </a:lnSpc>
              </a:pPr>
              <a:endParaRPr sz="1000"/>
            </a:p>
          </p:txBody>
        </p:sp>
        <p:sp>
          <p:nvSpPr>
            <p:cNvPr id="16" name="object 16"/>
            <p:cNvSpPr txBox="1"/>
            <p:nvPr/>
          </p:nvSpPr>
          <p:spPr>
            <a:xfrm>
              <a:off x="2010399" y="2607059"/>
              <a:ext cx="716203" cy="152400"/>
            </a:xfrm>
            <a:prstGeom prst="rect">
              <a:avLst/>
            </a:prstGeom>
          </p:spPr>
          <p:txBody>
            <a:bodyPr wrap="square" lIns="0" tIns="0" rIns="0" bIns="0" rtlCol="0">
              <a:noAutofit/>
            </a:bodyPr>
            <a:lstStyle/>
            <a:p>
              <a:pPr marL="25400">
                <a:lnSpc>
                  <a:spcPts val="1000"/>
                </a:lnSpc>
              </a:pPr>
              <a:endParaRPr sz="1000"/>
            </a:p>
          </p:txBody>
        </p:sp>
        <p:sp>
          <p:nvSpPr>
            <p:cNvPr id="15" name="object 15"/>
            <p:cNvSpPr txBox="1"/>
            <p:nvPr/>
          </p:nvSpPr>
          <p:spPr>
            <a:xfrm>
              <a:off x="3103373" y="2607059"/>
              <a:ext cx="716203" cy="152400"/>
            </a:xfrm>
            <a:prstGeom prst="rect">
              <a:avLst/>
            </a:prstGeom>
          </p:spPr>
          <p:txBody>
            <a:bodyPr wrap="square" lIns="0" tIns="0" rIns="0" bIns="0" rtlCol="0">
              <a:noAutofit/>
            </a:bodyPr>
            <a:lstStyle/>
            <a:p>
              <a:pPr marL="25400">
                <a:lnSpc>
                  <a:spcPts val="1000"/>
                </a:lnSpc>
              </a:pPr>
              <a:endParaRPr sz="1000"/>
            </a:p>
          </p:txBody>
        </p:sp>
        <p:sp>
          <p:nvSpPr>
            <p:cNvPr id="14" name="object 14"/>
            <p:cNvSpPr txBox="1"/>
            <p:nvPr/>
          </p:nvSpPr>
          <p:spPr>
            <a:xfrm>
              <a:off x="4188499" y="2607059"/>
              <a:ext cx="716203" cy="152400"/>
            </a:xfrm>
            <a:prstGeom prst="rect">
              <a:avLst/>
            </a:prstGeom>
          </p:spPr>
          <p:txBody>
            <a:bodyPr wrap="square" lIns="0" tIns="0" rIns="0" bIns="0" rtlCol="0">
              <a:noAutofit/>
            </a:bodyPr>
            <a:lstStyle/>
            <a:p>
              <a:pPr marL="25400">
                <a:lnSpc>
                  <a:spcPts val="1000"/>
                </a:lnSpc>
              </a:pPr>
              <a:endParaRPr sz="1000"/>
            </a:p>
          </p:txBody>
        </p:sp>
        <p:sp>
          <p:nvSpPr>
            <p:cNvPr id="13" name="object 13"/>
            <p:cNvSpPr txBox="1"/>
            <p:nvPr/>
          </p:nvSpPr>
          <p:spPr>
            <a:xfrm>
              <a:off x="673586" y="2869530"/>
              <a:ext cx="970203" cy="152400"/>
            </a:xfrm>
            <a:prstGeom prst="rect">
              <a:avLst/>
            </a:prstGeom>
          </p:spPr>
          <p:txBody>
            <a:bodyPr wrap="square" lIns="0" tIns="0" rIns="0" bIns="0" rtlCol="0">
              <a:noAutofit/>
            </a:bodyPr>
            <a:lstStyle/>
            <a:p>
              <a:pPr marL="25400">
                <a:lnSpc>
                  <a:spcPts val="1000"/>
                </a:lnSpc>
              </a:pPr>
              <a:endParaRPr sz="1000"/>
            </a:p>
          </p:txBody>
        </p:sp>
        <p:sp>
          <p:nvSpPr>
            <p:cNvPr id="12" name="object 12"/>
            <p:cNvSpPr txBox="1"/>
            <p:nvPr/>
          </p:nvSpPr>
          <p:spPr>
            <a:xfrm>
              <a:off x="1756399" y="2869530"/>
              <a:ext cx="970203" cy="152400"/>
            </a:xfrm>
            <a:prstGeom prst="rect">
              <a:avLst/>
            </a:prstGeom>
          </p:spPr>
          <p:txBody>
            <a:bodyPr wrap="square" lIns="0" tIns="0" rIns="0" bIns="0" rtlCol="0">
              <a:noAutofit/>
            </a:bodyPr>
            <a:lstStyle/>
            <a:p>
              <a:pPr marL="25400">
                <a:lnSpc>
                  <a:spcPts val="1000"/>
                </a:lnSpc>
              </a:pPr>
              <a:endParaRPr sz="1000"/>
            </a:p>
          </p:txBody>
        </p:sp>
        <p:sp>
          <p:nvSpPr>
            <p:cNvPr id="11" name="object 11"/>
            <p:cNvSpPr txBox="1"/>
            <p:nvPr/>
          </p:nvSpPr>
          <p:spPr>
            <a:xfrm>
              <a:off x="2849373" y="2869530"/>
              <a:ext cx="970203" cy="152400"/>
            </a:xfrm>
            <a:prstGeom prst="rect">
              <a:avLst/>
            </a:prstGeom>
          </p:spPr>
          <p:txBody>
            <a:bodyPr wrap="square" lIns="0" tIns="0" rIns="0" bIns="0" rtlCol="0">
              <a:noAutofit/>
            </a:bodyPr>
            <a:lstStyle/>
            <a:p>
              <a:pPr marL="25400">
                <a:lnSpc>
                  <a:spcPts val="1000"/>
                </a:lnSpc>
              </a:pPr>
              <a:endParaRPr sz="1000"/>
            </a:p>
          </p:txBody>
        </p:sp>
        <p:sp>
          <p:nvSpPr>
            <p:cNvPr id="10" name="object 10"/>
            <p:cNvSpPr txBox="1"/>
            <p:nvPr/>
          </p:nvSpPr>
          <p:spPr>
            <a:xfrm>
              <a:off x="3934499" y="2869530"/>
              <a:ext cx="970203" cy="152400"/>
            </a:xfrm>
            <a:prstGeom prst="rect">
              <a:avLst/>
            </a:prstGeom>
          </p:spPr>
          <p:txBody>
            <a:bodyPr wrap="square" lIns="0" tIns="0" rIns="0" bIns="0" rtlCol="0">
              <a:noAutofit/>
            </a:bodyPr>
            <a:lstStyle/>
            <a:p>
              <a:pPr marL="25400">
                <a:lnSpc>
                  <a:spcPts val="1000"/>
                </a:lnSpc>
              </a:pPr>
              <a:endParaRPr sz="1000"/>
            </a:p>
          </p:txBody>
        </p:sp>
        <p:sp>
          <p:nvSpPr>
            <p:cNvPr id="9" name="object 9"/>
            <p:cNvSpPr txBox="1"/>
            <p:nvPr/>
          </p:nvSpPr>
          <p:spPr>
            <a:xfrm>
              <a:off x="673586" y="3131995"/>
              <a:ext cx="970203" cy="152400"/>
            </a:xfrm>
            <a:prstGeom prst="rect">
              <a:avLst/>
            </a:prstGeom>
          </p:spPr>
          <p:txBody>
            <a:bodyPr wrap="square" lIns="0" tIns="0" rIns="0" bIns="0" rtlCol="0">
              <a:noAutofit/>
            </a:bodyPr>
            <a:lstStyle/>
            <a:p>
              <a:pPr marL="25400">
                <a:lnSpc>
                  <a:spcPts val="1000"/>
                </a:lnSpc>
              </a:pPr>
              <a:endParaRPr sz="1000"/>
            </a:p>
          </p:txBody>
        </p:sp>
        <p:sp>
          <p:nvSpPr>
            <p:cNvPr id="8" name="object 8"/>
            <p:cNvSpPr txBox="1"/>
            <p:nvPr/>
          </p:nvSpPr>
          <p:spPr>
            <a:xfrm>
              <a:off x="1756399" y="3131995"/>
              <a:ext cx="970203" cy="152400"/>
            </a:xfrm>
            <a:prstGeom prst="rect">
              <a:avLst/>
            </a:prstGeom>
          </p:spPr>
          <p:txBody>
            <a:bodyPr wrap="square" lIns="0" tIns="0" rIns="0" bIns="0" rtlCol="0">
              <a:noAutofit/>
            </a:bodyPr>
            <a:lstStyle/>
            <a:p>
              <a:pPr marL="25400">
                <a:lnSpc>
                  <a:spcPts val="1000"/>
                </a:lnSpc>
              </a:pPr>
              <a:endParaRPr sz="1000"/>
            </a:p>
          </p:txBody>
        </p:sp>
        <p:sp>
          <p:nvSpPr>
            <p:cNvPr id="7" name="object 7"/>
            <p:cNvSpPr txBox="1"/>
            <p:nvPr/>
          </p:nvSpPr>
          <p:spPr>
            <a:xfrm>
              <a:off x="2849373" y="3131995"/>
              <a:ext cx="970203" cy="152400"/>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3934499" y="3131995"/>
              <a:ext cx="970203"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673586" y="3394459"/>
              <a:ext cx="970203"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1756399" y="3394459"/>
              <a:ext cx="970203"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2849373" y="3394459"/>
              <a:ext cx="970203"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3934499" y="3394459"/>
              <a:ext cx="970203" cy="152400"/>
            </a:xfrm>
            <a:prstGeom prst="rect">
              <a:avLst/>
            </a:prstGeom>
          </p:spPr>
          <p:txBody>
            <a:bodyPr wrap="square" lIns="0" tIns="0" rIns="0" bIns="0" rtlCol="0">
              <a:noAutofit/>
            </a:bodyPr>
            <a:lstStyle/>
            <a:p>
              <a:pPr marL="25400">
                <a:lnSpc>
                  <a:spcPts val="1000"/>
                </a:lnSpc>
              </a:pPr>
              <a:endParaRPr sz="1000"/>
            </a:p>
          </p:txBody>
        </p:sp>
        <p:sp>
          <p:nvSpPr>
            <p:cNvPr id="78" name="TextBox 77">
              <a:extLst>
                <a:ext uri="{FF2B5EF4-FFF2-40B4-BE49-F238E27FC236}">
                  <a16:creationId xmlns:a16="http://schemas.microsoft.com/office/drawing/2014/main" id="{40ABA250-769C-40BB-938A-4030BF3209DF}"/>
                </a:ext>
              </a:extLst>
            </p:cNvPr>
            <p:cNvSpPr txBox="1"/>
            <p:nvPr/>
          </p:nvSpPr>
          <p:spPr>
            <a:xfrm>
              <a:off x="828676" y="5778937"/>
              <a:ext cx="2070048" cy="230832"/>
            </a:xfrm>
            <a:prstGeom prst="rect">
              <a:avLst/>
            </a:prstGeom>
            <a:noFill/>
          </p:spPr>
          <p:txBody>
            <a:bodyPr wrap="square" rtlCol="0">
              <a:spAutoFit/>
            </a:bodyPr>
            <a:lstStyle/>
            <a:p>
              <a:pPr algn="ctr"/>
              <a:r>
                <a:rPr lang="es-ES" sz="900" dirty="0">
                  <a:solidFill>
                    <a:schemeClr val="bg1"/>
                  </a:solidFill>
                  <a:latin typeface="Malgun Gothic" panose="020B0503020000020004" pitchFamily="34" charset="-127"/>
                  <a:ea typeface="Malgun Gothic" panose="020B0503020000020004" pitchFamily="34" charset="-127"/>
                </a:rPr>
                <a:t>El aspecto del hijo mayor</a:t>
              </a:r>
            </a:p>
          </p:txBody>
        </p:sp>
        <p:sp>
          <p:nvSpPr>
            <p:cNvPr id="79" name="TextBox 78">
              <a:extLst>
                <a:ext uri="{FF2B5EF4-FFF2-40B4-BE49-F238E27FC236}">
                  <a16:creationId xmlns:a16="http://schemas.microsoft.com/office/drawing/2014/main" id="{B516657E-C34C-4AAA-8FD9-438C562B1038}"/>
                </a:ext>
              </a:extLst>
            </p:cNvPr>
            <p:cNvSpPr txBox="1"/>
            <p:nvPr/>
          </p:nvSpPr>
          <p:spPr>
            <a:xfrm>
              <a:off x="2898722" y="5778937"/>
              <a:ext cx="2078124" cy="230832"/>
            </a:xfrm>
            <a:prstGeom prst="rect">
              <a:avLst/>
            </a:prstGeom>
            <a:noFill/>
          </p:spPr>
          <p:txBody>
            <a:bodyPr wrap="square" rtlCol="0">
              <a:spAutoFit/>
            </a:bodyPr>
            <a:lstStyle/>
            <a:p>
              <a:pPr algn="ctr"/>
              <a:r>
                <a:rPr lang="es-ES" sz="900" dirty="0">
                  <a:solidFill>
                    <a:schemeClr val="bg1"/>
                  </a:solidFill>
                  <a:latin typeface="Malgun Gothic" panose="020B0503020000020004" pitchFamily="34" charset="-127"/>
                  <a:ea typeface="Malgun Gothic" panose="020B0503020000020004" pitchFamily="34" charset="-127"/>
                </a:rPr>
                <a:t>Mi aspecto</a:t>
              </a: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B349F924-FE2B-427C-80DC-A34AD9F95772}"/>
              </a:ext>
            </a:extLst>
          </p:cNvPr>
          <p:cNvGrpSpPr/>
          <p:nvPr/>
        </p:nvGrpSpPr>
        <p:grpSpPr>
          <a:xfrm>
            <a:off x="0" y="47940"/>
            <a:ext cx="5491045" cy="7896213"/>
            <a:chOff x="0" y="-12"/>
            <a:chExt cx="5707629" cy="8207665"/>
          </a:xfrm>
        </p:grpSpPr>
        <p:sp>
          <p:nvSpPr>
            <p:cNvPr id="96" name="object 96"/>
            <p:cNvSpPr/>
            <p:nvPr/>
          </p:nvSpPr>
          <p:spPr>
            <a:xfrm>
              <a:off x="154248"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38" name="object 38"/>
            <p:cNvSpPr/>
            <p:nvPr/>
          </p:nvSpPr>
          <p:spPr>
            <a:xfrm>
              <a:off x="0" y="-12"/>
              <a:ext cx="154247"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sz="1779" dirty="0"/>
            </a:p>
          </p:txBody>
        </p:sp>
        <p:sp>
          <p:nvSpPr>
            <p:cNvPr id="39" name="object 39"/>
            <p:cNvSpPr/>
            <p:nvPr/>
          </p:nvSpPr>
          <p:spPr>
            <a:xfrm>
              <a:off x="290742"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0" name="object 40"/>
            <p:cNvSpPr/>
            <p:nvPr/>
          </p:nvSpPr>
          <p:spPr>
            <a:xfrm>
              <a:off x="5140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1" name="object 41"/>
            <p:cNvSpPr/>
            <p:nvPr/>
          </p:nvSpPr>
          <p:spPr>
            <a:xfrm>
              <a:off x="5140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2" name="object 42"/>
            <p:cNvSpPr/>
            <p:nvPr/>
          </p:nvSpPr>
          <p:spPr>
            <a:xfrm>
              <a:off x="342913"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3" name="object 43"/>
            <p:cNvSpPr/>
            <p:nvPr/>
          </p:nvSpPr>
          <p:spPr>
            <a:xfrm>
              <a:off x="342913"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4" name="object 44"/>
            <p:cNvSpPr/>
            <p:nvPr/>
          </p:nvSpPr>
          <p:spPr>
            <a:xfrm>
              <a:off x="595249"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5" name="object 45"/>
            <p:cNvSpPr/>
            <p:nvPr/>
          </p:nvSpPr>
          <p:spPr>
            <a:xfrm>
              <a:off x="595249" y="3986788"/>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6" name="object 46"/>
            <p:cNvSpPr/>
            <p:nvPr/>
          </p:nvSpPr>
          <p:spPr>
            <a:xfrm>
              <a:off x="2870527"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7" name="object 47"/>
            <p:cNvSpPr/>
            <p:nvPr/>
          </p:nvSpPr>
          <p:spPr>
            <a:xfrm>
              <a:off x="2870526" y="3986788"/>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8" name="object 48"/>
            <p:cNvSpPr/>
            <p:nvPr/>
          </p:nvSpPr>
          <p:spPr>
            <a:xfrm>
              <a:off x="803206"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49" name="object 49"/>
            <p:cNvSpPr/>
            <p:nvPr/>
          </p:nvSpPr>
          <p:spPr>
            <a:xfrm>
              <a:off x="803206"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0" name="object 50"/>
            <p:cNvSpPr/>
            <p:nvPr/>
          </p:nvSpPr>
          <p:spPr>
            <a:xfrm>
              <a:off x="3078484"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1" name="object 51"/>
            <p:cNvSpPr/>
            <p:nvPr/>
          </p:nvSpPr>
          <p:spPr>
            <a:xfrm>
              <a:off x="3078484"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2" name="object 52"/>
            <p:cNvSpPr/>
            <p:nvPr/>
          </p:nvSpPr>
          <p:spPr>
            <a:xfrm>
              <a:off x="803206"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3" name="object 53"/>
            <p:cNvSpPr/>
            <p:nvPr/>
          </p:nvSpPr>
          <p:spPr>
            <a:xfrm>
              <a:off x="3078484"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4" name="object 54"/>
            <p:cNvSpPr/>
            <p:nvPr/>
          </p:nvSpPr>
          <p:spPr>
            <a:xfrm>
              <a:off x="803206"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5" name="object 55"/>
            <p:cNvSpPr/>
            <p:nvPr/>
          </p:nvSpPr>
          <p:spPr>
            <a:xfrm>
              <a:off x="3078484"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6" name="object 56"/>
            <p:cNvSpPr/>
            <p:nvPr/>
          </p:nvSpPr>
          <p:spPr>
            <a:xfrm>
              <a:off x="350208" y="3756260"/>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57" name="object 57"/>
            <p:cNvSpPr/>
            <p:nvPr/>
          </p:nvSpPr>
          <p:spPr>
            <a:xfrm>
              <a:off x="393496" y="379955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58" name="object 58"/>
            <p:cNvSpPr/>
            <p:nvPr/>
          </p:nvSpPr>
          <p:spPr>
            <a:xfrm>
              <a:off x="434320" y="384038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4"/>
                  </a:lnTo>
                  <a:lnTo>
                    <a:pt x="350107" y="147132"/>
                  </a:lnTo>
                  <a:lnTo>
                    <a:pt x="347186" y="133124"/>
                  </a:lnTo>
                  <a:lnTo>
                    <a:pt x="343180" y="119546"/>
                  </a:lnTo>
                  <a:lnTo>
                    <a:pt x="338137" y="106447"/>
                  </a:lnTo>
                  <a:lnTo>
                    <a:pt x="332105" y="93875"/>
                  </a:lnTo>
                  <a:lnTo>
                    <a:pt x="325132" y="81878"/>
                  </a:lnTo>
                  <a:lnTo>
                    <a:pt x="317266" y="70504"/>
                  </a:lnTo>
                  <a:lnTo>
                    <a:pt x="308554" y="59801"/>
                  </a:lnTo>
                  <a:lnTo>
                    <a:pt x="299046" y="49817"/>
                  </a:lnTo>
                  <a:lnTo>
                    <a:pt x="288788" y="40600"/>
                  </a:lnTo>
                  <a:lnTo>
                    <a:pt x="277829" y="32198"/>
                  </a:lnTo>
                  <a:lnTo>
                    <a:pt x="266217" y="24659"/>
                  </a:lnTo>
                  <a:lnTo>
                    <a:pt x="253999" y="18031"/>
                  </a:lnTo>
                  <a:lnTo>
                    <a:pt x="241225" y="12363"/>
                  </a:lnTo>
                  <a:lnTo>
                    <a:pt x="227941" y="7701"/>
                  </a:lnTo>
                  <a:lnTo>
                    <a:pt x="214195" y="4094"/>
                  </a:lnTo>
                  <a:lnTo>
                    <a:pt x="200037" y="1591"/>
                  </a:lnTo>
                  <a:lnTo>
                    <a:pt x="185513" y="239"/>
                  </a:lnTo>
                  <a:lnTo>
                    <a:pt x="176250" y="0"/>
                  </a:lnTo>
                  <a:lnTo>
                    <a:pt x="161522" y="606"/>
                  </a:lnTo>
                  <a:lnTo>
                    <a:pt x="147129" y="2394"/>
                  </a:lnTo>
                  <a:lnTo>
                    <a:pt x="133119" y="5315"/>
                  </a:lnTo>
                  <a:lnTo>
                    <a:pt x="119541" y="9321"/>
                  </a:lnTo>
                  <a:lnTo>
                    <a:pt x="106442" y="14365"/>
                  </a:lnTo>
                  <a:lnTo>
                    <a:pt x="93869" y="20397"/>
                  </a:lnTo>
                  <a:lnTo>
                    <a:pt x="81872" y="27371"/>
                  </a:lnTo>
                  <a:lnTo>
                    <a:pt x="70499" y="35238"/>
                  </a:lnTo>
                  <a:lnTo>
                    <a:pt x="59796" y="43950"/>
                  </a:lnTo>
                  <a:lnTo>
                    <a:pt x="49812" y="53459"/>
                  </a:lnTo>
                  <a:lnTo>
                    <a:pt x="40596" y="63718"/>
                  </a:lnTo>
                  <a:lnTo>
                    <a:pt x="32195" y="74677"/>
                  </a:lnTo>
                  <a:lnTo>
                    <a:pt x="24656" y="86289"/>
                  </a:lnTo>
                  <a:lnTo>
                    <a:pt x="18029" y="98507"/>
                  </a:lnTo>
                  <a:lnTo>
                    <a:pt x="12361" y="111281"/>
                  </a:lnTo>
                  <a:lnTo>
                    <a:pt x="7700" y="124564"/>
                  </a:lnTo>
                  <a:lnTo>
                    <a:pt x="4094" y="138309"/>
                  </a:lnTo>
                  <a:lnTo>
                    <a:pt x="1591" y="152466"/>
                  </a:lnTo>
                  <a:lnTo>
                    <a:pt x="239" y="166988"/>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59" name="object 59"/>
            <p:cNvSpPr/>
            <p:nvPr/>
          </p:nvSpPr>
          <p:spPr>
            <a:xfrm>
              <a:off x="595249"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0" name="object 60"/>
            <p:cNvSpPr/>
            <p:nvPr/>
          </p:nvSpPr>
          <p:spPr>
            <a:xfrm>
              <a:off x="595249" y="606591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1" name="object 61"/>
            <p:cNvSpPr/>
            <p:nvPr/>
          </p:nvSpPr>
          <p:spPr>
            <a:xfrm>
              <a:off x="2870527"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2" name="object 62"/>
            <p:cNvSpPr/>
            <p:nvPr/>
          </p:nvSpPr>
          <p:spPr>
            <a:xfrm>
              <a:off x="2870526" y="6065919"/>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3" name="object 63"/>
            <p:cNvSpPr/>
            <p:nvPr/>
          </p:nvSpPr>
          <p:spPr>
            <a:xfrm>
              <a:off x="803206"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803206"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3078484"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078484"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803206"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8" name="object 68"/>
            <p:cNvSpPr/>
            <p:nvPr/>
          </p:nvSpPr>
          <p:spPr>
            <a:xfrm>
              <a:off x="3078484"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9" name="object 69"/>
            <p:cNvSpPr/>
            <p:nvPr/>
          </p:nvSpPr>
          <p:spPr>
            <a:xfrm>
              <a:off x="803206"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0" name="object 70"/>
            <p:cNvSpPr/>
            <p:nvPr/>
          </p:nvSpPr>
          <p:spPr>
            <a:xfrm>
              <a:off x="3078484"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1" name="object 71"/>
            <p:cNvSpPr/>
            <p:nvPr/>
          </p:nvSpPr>
          <p:spPr>
            <a:xfrm>
              <a:off x="350208" y="583539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72" name="object 72"/>
            <p:cNvSpPr/>
            <p:nvPr/>
          </p:nvSpPr>
          <p:spPr>
            <a:xfrm>
              <a:off x="393496" y="587868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73" name="object 73"/>
            <p:cNvSpPr/>
            <p:nvPr/>
          </p:nvSpPr>
          <p:spPr>
            <a:xfrm>
              <a:off x="434320" y="591951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4" name="object 74"/>
            <p:cNvSpPr/>
            <p:nvPr/>
          </p:nvSpPr>
          <p:spPr>
            <a:xfrm>
              <a:off x="512108" y="617642"/>
              <a:ext cx="748755" cy="513289"/>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sz="1779" dirty="0"/>
            </a:p>
          </p:txBody>
        </p:sp>
        <p:sp>
          <p:nvSpPr>
            <p:cNvPr id="75" name="object 75"/>
            <p:cNvSpPr/>
            <p:nvPr/>
          </p:nvSpPr>
          <p:spPr>
            <a:xfrm>
              <a:off x="885090" y="685068"/>
              <a:ext cx="355713" cy="420405"/>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39" y="350875"/>
                  </a:lnTo>
                  <a:lnTo>
                    <a:pt x="259031" y="351547"/>
                  </a:lnTo>
                  <a:lnTo>
                    <a:pt x="274079" y="353144"/>
                  </a:lnTo>
                  <a:lnTo>
                    <a:pt x="290595" y="356252"/>
                  </a:lnTo>
                  <a:lnTo>
                    <a:pt x="305950" y="361378"/>
                  </a:lnTo>
                  <a:lnTo>
                    <a:pt x="346367" y="409359"/>
                  </a:lnTo>
                  <a:lnTo>
                    <a:pt x="345221" y="408376"/>
                  </a:lnTo>
                  <a:lnTo>
                    <a:pt x="341424" y="405714"/>
                  </a:lnTo>
                  <a:lnTo>
                    <a:pt x="334439" y="401803"/>
                  </a:lnTo>
                  <a:lnTo>
                    <a:pt x="323726" y="397074"/>
                  </a:lnTo>
                  <a:lnTo>
                    <a:pt x="308749" y="391958"/>
                  </a:lnTo>
                  <a:lnTo>
                    <a:pt x="288968" y="386885"/>
                  </a:lnTo>
                  <a:lnTo>
                    <a:pt x="263845" y="382284"/>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sz="1779" dirty="0"/>
            </a:p>
          </p:txBody>
        </p:sp>
        <p:sp>
          <p:nvSpPr>
            <p:cNvPr id="76" name="object 76"/>
            <p:cNvSpPr/>
            <p:nvPr/>
          </p:nvSpPr>
          <p:spPr>
            <a:xfrm>
              <a:off x="1197359" y="662134"/>
              <a:ext cx="11698" cy="399959"/>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7" y="95432"/>
                  </a:lnTo>
                  <a:lnTo>
                    <a:pt x="8127" y="343971"/>
                  </a:lnTo>
                  <a:lnTo>
                    <a:pt x="11391" y="389450"/>
                  </a:lnTo>
                </a:path>
              </a:pathLst>
            </a:custGeom>
            <a:ln w="12699">
              <a:solidFill>
                <a:srgbClr val="939597"/>
              </a:solidFill>
            </a:ln>
          </p:spPr>
          <p:txBody>
            <a:bodyPr wrap="square" lIns="0" tIns="0" rIns="0" bIns="0" rtlCol="0">
              <a:noAutofit/>
            </a:bodyPr>
            <a:lstStyle/>
            <a:p>
              <a:endParaRPr sz="1779" dirty="0"/>
            </a:p>
          </p:txBody>
        </p:sp>
        <p:sp>
          <p:nvSpPr>
            <p:cNvPr id="77" name="object 77"/>
            <p:cNvSpPr/>
            <p:nvPr/>
          </p:nvSpPr>
          <p:spPr>
            <a:xfrm>
              <a:off x="1203201" y="663625"/>
              <a:ext cx="37602" cy="44184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sz="1779" dirty="0"/>
            </a:p>
          </p:txBody>
        </p:sp>
        <p:sp>
          <p:nvSpPr>
            <p:cNvPr id="78" name="object 78"/>
            <p:cNvSpPr/>
            <p:nvPr/>
          </p:nvSpPr>
          <p:spPr>
            <a:xfrm>
              <a:off x="532168" y="643096"/>
              <a:ext cx="344287" cy="46737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sz="1779" dirty="0"/>
            </a:p>
          </p:txBody>
        </p:sp>
        <p:sp>
          <p:nvSpPr>
            <p:cNvPr id="79" name="object 79"/>
            <p:cNvSpPr/>
            <p:nvPr/>
          </p:nvSpPr>
          <p:spPr>
            <a:xfrm>
              <a:off x="542197" y="1062093"/>
              <a:ext cx="20046" cy="4338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sz="1779" dirty="0"/>
            </a:p>
          </p:txBody>
        </p:sp>
        <p:sp>
          <p:nvSpPr>
            <p:cNvPr id="80" name="object 80"/>
            <p:cNvSpPr/>
            <p:nvPr/>
          </p:nvSpPr>
          <p:spPr>
            <a:xfrm>
              <a:off x="595249"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1" name="object 81"/>
            <p:cNvSpPr/>
            <p:nvPr/>
          </p:nvSpPr>
          <p:spPr>
            <a:xfrm>
              <a:off x="595249" y="1922373"/>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2" name="object 82"/>
            <p:cNvSpPr/>
            <p:nvPr/>
          </p:nvSpPr>
          <p:spPr>
            <a:xfrm>
              <a:off x="2870527"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3" name="object 83"/>
            <p:cNvSpPr/>
            <p:nvPr/>
          </p:nvSpPr>
          <p:spPr>
            <a:xfrm>
              <a:off x="2870526" y="1922373"/>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4" name="object 84"/>
            <p:cNvSpPr/>
            <p:nvPr/>
          </p:nvSpPr>
          <p:spPr>
            <a:xfrm>
              <a:off x="803206"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5" name="object 85"/>
            <p:cNvSpPr/>
            <p:nvPr/>
          </p:nvSpPr>
          <p:spPr>
            <a:xfrm>
              <a:off x="803206"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6" name="object 86"/>
            <p:cNvSpPr/>
            <p:nvPr/>
          </p:nvSpPr>
          <p:spPr>
            <a:xfrm>
              <a:off x="3078484"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7" name="object 87"/>
            <p:cNvSpPr/>
            <p:nvPr/>
          </p:nvSpPr>
          <p:spPr>
            <a:xfrm>
              <a:off x="3078484"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8" name="object 88"/>
            <p:cNvSpPr/>
            <p:nvPr/>
          </p:nvSpPr>
          <p:spPr>
            <a:xfrm>
              <a:off x="803206"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9" name="object 89"/>
            <p:cNvSpPr/>
            <p:nvPr/>
          </p:nvSpPr>
          <p:spPr>
            <a:xfrm>
              <a:off x="3078484"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803206"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078484"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50208" y="1691845"/>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3" name="object 93"/>
            <p:cNvSpPr/>
            <p:nvPr/>
          </p:nvSpPr>
          <p:spPr>
            <a:xfrm>
              <a:off x="393496" y="1735141"/>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4" name="object 94"/>
            <p:cNvSpPr/>
            <p:nvPr/>
          </p:nvSpPr>
          <p:spPr>
            <a:xfrm>
              <a:off x="434320" y="1775965"/>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95" name="object 95"/>
            <p:cNvSpPr/>
            <p:nvPr/>
          </p:nvSpPr>
          <p:spPr>
            <a:xfrm>
              <a:off x="159136"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37" name="object 37"/>
            <p:cNvSpPr/>
            <p:nvPr/>
          </p:nvSpPr>
          <p:spPr>
            <a:xfrm>
              <a:off x="5505875" y="-12"/>
              <a:ext cx="201754"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34" name="object 34"/>
            <p:cNvSpPr txBox="1"/>
            <p:nvPr/>
          </p:nvSpPr>
          <p:spPr>
            <a:xfrm>
              <a:off x="923732" y="1333360"/>
              <a:ext cx="1373274" cy="400092"/>
            </a:xfrm>
            <a:prstGeom prst="rect">
              <a:avLst/>
            </a:prstGeom>
          </p:spPr>
          <p:txBody>
            <a:bodyPr wrap="square" lIns="0" tIns="8595" rIns="0" bIns="0" rtlCol="0">
              <a:noAutofit/>
            </a:bodyPr>
            <a:lstStyle/>
            <a:p>
              <a:pPr algn="ctr">
                <a:lnSpc>
                  <a:spcPts val="1354"/>
                </a:lnSpc>
              </a:pPr>
              <a:r>
                <a:rPr lang="es-ES" sz="988" dirty="0">
                  <a:latin typeface="Times New Roman"/>
                  <a:cs typeface="Times New Roman"/>
                </a:rPr>
                <a:t>La palabra de hoy</a:t>
              </a:r>
              <a:endParaRPr sz="988" dirty="0">
                <a:latin typeface="Times New Roman"/>
                <a:cs typeface="Times New Roman"/>
              </a:endParaRPr>
            </a:p>
            <a:p>
              <a:pPr marL="89557" marR="100728" algn="ctr">
                <a:spcBef>
                  <a:spcPts val="218"/>
                </a:spcBef>
              </a:pPr>
              <a:r>
                <a:rPr lang="es-ES" sz="791" dirty="0">
                  <a:solidFill>
                    <a:srgbClr val="808284"/>
                  </a:solidFill>
                  <a:latin typeface="Times New Roman"/>
                  <a:cs typeface="Times New Roman"/>
                </a:rPr>
                <a:t>(Escribir la Palabra)</a:t>
              </a:r>
              <a:endParaRPr sz="791" dirty="0">
                <a:latin typeface="Times New Roman"/>
                <a:cs typeface="Times New Roman"/>
              </a:endParaRPr>
            </a:p>
          </p:txBody>
        </p:sp>
        <p:sp>
          <p:nvSpPr>
            <p:cNvPr id="33" name="object 33"/>
            <p:cNvSpPr txBox="1"/>
            <p:nvPr/>
          </p:nvSpPr>
          <p:spPr>
            <a:xfrm>
              <a:off x="3042444" y="1333360"/>
              <a:ext cx="1733907" cy="400092"/>
            </a:xfrm>
            <a:prstGeom prst="rect">
              <a:avLst/>
            </a:prstGeom>
          </p:spPr>
          <p:txBody>
            <a:bodyPr wrap="square" lIns="0" tIns="8595" rIns="0" bIns="0" rtlCol="0">
              <a:noAutofit/>
            </a:bodyPr>
            <a:lstStyle/>
            <a:p>
              <a:pPr marL="85681" marR="97289" algn="ctr">
                <a:lnSpc>
                  <a:spcPts val="1354"/>
                </a:lnSpc>
              </a:pPr>
              <a:r>
                <a:rPr lang="es-ES" sz="988" dirty="0">
                  <a:latin typeface="Times New Roman"/>
                  <a:cs typeface="Times New Roman"/>
                </a:rPr>
                <a:t>La oración de hoy</a:t>
              </a:r>
              <a:endParaRPr sz="988" dirty="0">
                <a:latin typeface="Times New Roman"/>
                <a:cs typeface="Times New Roman"/>
              </a:endParaRPr>
            </a:p>
            <a:p>
              <a:pPr algn="ctr">
                <a:spcBef>
                  <a:spcPts val="218"/>
                </a:spcBef>
              </a:pPr>
              <a:r>
                <a:rPr lang="es-ES" sz="791" dirty="0">
                  <a:solidFill>
                    <a:srgbClr val="808284"/>
                  </a:solidFill>
                  <a:latin typeface="Times New Roman"/>
                  <a:cs typeface="Times New Roman"/>
                </a:rPr>
                <a:t>(Gratitud / Arrepentimiento / Súplica)</a:t>
              </a:r>
              <a:endParaRPr sz="791" dirty="0">
                <a:latin typeface="Times New Roman"/>
                <a:cs typeface="Times New Roman"/>
              </a:endParaRPr>
            </a:p>
          </p:txBody>
        </p:sp>
        <p:sp>
          <p:nvSpPr>
            <p:cNvPr id="32" name="object 32"/>
            <p:cNvSpPr txBox="1"/>
            <p:nvPr/>
          </p:nvSpPr>
          <p:spPr>
            <a:xfrm>
              <a:off x="520375" y="1799984"/>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D</a:t>
              </a:r>
              <a:endParaRPr sz="1976" dirty="0">
                <a:latin typeface="Times New Roman"/>
                <a:cs typeface="Times New Roman"/>
              </a:endParaRPr>
            </a:p>
          </p:txBody>
        </p:sp>
        <p:sp>
          <p:nvSpPr>
            <p:cNvPr id="31" name="object 31"/>
            <p:cNvSpPr txBox="1"/>
            <p:nvPr/>
          </p:nvSpPr>
          <p:spPr>
            <a:xfrm>
              <a:off x="895019" y="2055253"/>
              <a:ext cx="1323731" cy="123523"/>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Is 55:7</a:t>
              </a:r>
              <a:endParaRPr lang="es-ES" sz="1000" dirty="0">
                <a:latin typeface="Malgun Gothic"/>
                <a:cs typeface="Malgun Gothic"/>
              </a:endParaRPr>
            </a:p>
          </p:txBody>
        </p:sp>
        <p:sp>
          <p:nvSpPr>
            <p:cNvPr id="30" name="object 30"/>
            <p:cNvSpPr txBox="1"/>
            <p:nvPr/>
          </p:nvSpPr>
          <p:spPr>
            <a:xfrm>
              <a:off x="520375" y="3864401"/>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L</a:t>
              </a:r>
              <a:endParaRPr sz="1976" dirty="0">
                <a:latin typeface="Times New Roman"/>
                <a:cs typeface="Times New Roman"/>
              </a:endParaRPr>
            </a:p>
          </p:txBody>
        </p:sp>
        <p:sp>
          <p:nvSpPr>
            <p:cNvPr id="29" name="object 29"/>
            <p:cNvSpPr txBox="1"/>
            <p:nvPr/>
          </p:nvSpPr>
          <p:spPr>
            <a:xfrm>
              <a:off x="895019" y="4119690"/>
              <a:ext cx="999314" cy="147171"/>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Ez 33:11</a:t>
              </a:r>
              <a:endParaRPr lang="es-ES" sz="1000" dirty="0">
                <a:latin typeface="Malgun Gothic"/>
                <a:cs typeface="Malgun Gothic"/>
              </a:endParaRPr>
            </a:p>
          </p:txBody>
        </p:sp>
        <p:sp>
          <p:nvSpPr>
            <p:cNvPr id="28" name="object 28"/>
            <p:cNvSpPr txBox="1"/>
            <p:nvPr/>
          </p:nvSpPr>
          <p:spPr>
            <a:xfrm>
              <a:off x="497114" y="5943529"/>
              <a:ext cx="234769"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M</a:t>
              </a:r>
              <a:endParaRPr sz="1976" dirty="0">
                <a:latin typeface="Times New Roman"/>
                <a:cs typeface="Times New Roman"/>
              </a:endParaRPr>
            </a:p>
          </p:txBody>
        </p:sp>
        <p:sp>
          <p:nvSpPr>
            <p:cNvPr id="27" name="object 27"/>
            <p:cNvSpPr txBox="1"/>
            <p:nvPr/>
          </p:nvSpPr>
          <p:spPr>
            <a:xfrm>
              <a:off x="895019" y="6198800"/>
              <a:ext cx="932450" cy="152077"/>
            </a:xfrm>
            <a:prstGeom prst="rect">
              <a:avLst/>
            </a:prstGeom>
          </p:spPr>
          <p:txBody>
            <a:bodyPr wrap="square" lIns="0" tIns="6400" rIns="0" bIns="0" rtlCol="0">
              <a:noAutofit/>
            </a:bodyPr>
            <a:lstStyle/>
            <a:p>
              <a:pPr marL="12700">
                <a:lnSpc>
                  <a:spcPts val="1045"/>
                </a:lnSpc>
              </a:pPr>
              <a:r>
                <a:rPr lang="es-ES" sz="1000" spc="32" dirty="0">
                  <a:latin typeface="Malgun Gothic"/>
                  <a:cs typeface="Malgun Gothic"/>
                </a:rPr>
                <a:t>Lc 3:3</a:t>
              </a:r>
              <a:endParaRPr lang="es-ES" sz="1000" dirty="0">
                <a:latin typeface="Malgun Gothic"/>
                <a:cs typeface="Malgun Gothic"/>
              </a:endParaRPr>
            </a:p>
          </p:txBody>
        </p:sp>
        <p:sp>
          <p:nvSpPr>
            <p:cNvPr id="26" name="object 26"/>
            <p:cNvSpPr txBox="1"/>
            <p:nvPr/>
          </p:nvSpPr>
          <p:spPr>
            <a:xfrm>
              <a:off x="229328" y="7799122"/>
              <a:ext cx="212632" cy="156158"/>
            </a:xfrm>
            <a:prstGeom prst="rect">
              <a:avLst/>
            </a:prstGeom>
          </p:spPr>
          <p:txBody>
            <a:bodyPr wrap="square" lIns="0" tIns="6901" rIns="0" bIns="0" rtlCol="0">
              <a:noAutofit/>
            </a:bodyPr>
            <a:lstStyle/>
            <a:p>
              <a:pPr marL="12549">
                <a:lnSpc>
                  <a:spcPts val="1087"/>
                </a:lnSpc>
              </a:pPr>
              <a:r>
                <a:rPr lang="es-ES" sz="988" dirty="0">
                  <a:latin typeface="Times New Roman"/>
                  <a:cs typeface="Times New Roman"/>
                </a:rPr>
                <a:t>92</a:t>
              </a:r>
              <a:endParaRPr sz="988" dirty="0">
                <a:latin typeface="Times New Roman"/>
                <a:cs typeface="Times New Roman"/>
              </a:endParaRPr>
            </a:p>
          </p:txBody>
        </p:sp>
        <p:sp>
          <p:nvSpPr>
            <p:cNvPr id="25" name="object 25"/>
            <p:cNvSpPr txBox="1"/>
            <p:nvPr/>
          </p:nvSpPr>
          <p:spPr>
            <a:xfrm>
              <a:off x="803206"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078484"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803206"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078484"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803206"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078484"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803206"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078484"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803206"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078484"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803206"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078484"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803206"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078484"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803206"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078484"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803206"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078484"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803206"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078484"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803206"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078484"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803206"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078484"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97" name="object 11"/>
            <p:cNvSpPr txBox="1"/>
            <p:nvPr/>
          </p:nvSpPr>
          <p:spPr>
            <a:xfrm>
              <a:off x="562140" y="665178"/>
              <a:ext cx="2799384" cy="286939"/>
            </a:xfrm>
            <a:prstGeom prst="rect">
              <a:avLst/>
            </a:prstGeom>
          </p:spPr>
          <p:txBody>
            <a:bodyPr wrap="square" lIns="0" tIns="13582" rIns="0" bIns="0" rtlCol="0">
              <a:noAutofit/>
            </a:bodyPr>
            <a:lstStyle/>
            <a:p>
              <a:pPr marL="12549">
                <a:lnSpc>
                  <a:spcPts val="2139"/>
                </a:lnSpc>
              </a:pPr>
              <a:r>
                <a:rPr lang="es-ES" sz="1383" b="1" dirty="0">
                  <a:solidFill>
                    <a:srgbClr val="00ADEF"/>
                  </a:solidFill>
                  <a:latin typeface="Times New Roman"/>
                  <a:cs typeface="Times New Roman"/>
                </a:rPr>
                <a:t>Palabra</a:t>
              </a:r>
              <a:r>
                <a:rPr sz="988" dirty="0">
                  <a:solidFill>
                    <a:srgbClr val="00ADEF"/>
                  </a:solidFill>
                  <a:latin typeface="Times New Roman"/>
                  <a:cs typeface="Times New Roman"/>
                </a:rPr>
                <a:t> </a:t>
              </a:r>
              <a:r>
                <a:rPr lang="es-ES" sz="988" dirty="0">
                  <a:solidFill>
                    <a:srgbClr val="00ADEF"/>
                  </a:solidFill>
                  <a:latin typeface="Times New Roman"/>
                  <a:cs typeface="Times New Roman"/>
                </a:rPr>
                <a:t>    Aplicando a la vida</a:t>
              </a:r>
              <a:endParaRPr sz="988" dirty="0">
                <a:latin typeface="Times New Roman"/>
                <a:cs typeface="Times New Roman"/>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 name="그룹 116">
            <a:extLst>
              <a:ext uri="{FF2B5EF4-FFF2-40B4-BE49-F238E27FC236}">
                <a16:creationId xmlns:a16="http://schemas.microsoft.com/office/drawing/2014/main" id="{5ED11C32-CA6F-4A4F-BB7B-90C5D466F58A}"/>
              </a:ext>
            </a:extLst>
          </p:cNvPr>
          <p:cNvGrpSpPr/>
          <p:nvPr/>
        </p:nvGrpSpPr>
        <p:grpSpPr>
          <a:xfrm>
            <a:off x="1" y="47940"/>
            <a:ext cx="5487247" cy="7896213"/>
            <a:chOff x="1" y="-12"/>
            <a:chExt cx="5703681" cy="8207665"/>
          </a:xfrm>
        </p:grpSpPr>
        <p:sp>
          <p:nvSpPr>
            <p:cNvPr id="116" name="object 116"/>
            <p:cNvSpPr/>
            <p:nvPr/>
          </p:nvSpPr>
          <p:spPr>
            <a:xfrm>
              <a:off x="181976"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44" name="object 44"/>
            <p:cNvSpPr/>
            <p:nvPr/>
          </p:nvSpPr>
          <p:spPr>
            <a:xfrm>
              <a:off x="5533604" y="-12"/>
              <a:ext cx="170078"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sz="1779" dirty="0"/>
            </a:p>
          </p:txBody>
        </p:sp>
        <p:sp>
          <p:nvSpPr>
            <p:cNvPr id="45" name="object 45"/>
            <p:cNvSpPr/>
            <p:nvPr/>
          </p:nvSpPr>
          <p:spPr>
            <a:xfrm>
              <a:off x="427741"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6" name="object 46"/>
            <p:cNvSpPr/>
            <p:nvPr/>
          </p:nvSpPr>
          <p:spPr>
            <a:xfrm>
              <a:off x="5277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7" name="object 47"/>
            <p:cNvSpPr/>
            <p:nvPr/>
          </p:nvSpPr>
          <p:spPr>
            <a:xfrm>
              <a:off x="5277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8" name="object 48"/>
            <p:cNvSpPr/>
            <p:nvPr/>
          </p:nvSpPr>
          <p:spPr>
            <a:xfrm>
              <a:off x="479911"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9" name="object 49"/>
            <p:cNvSpPr/>
            <p:nvPr/>
          </p:nvSpPr>
          <p:spPr>
            <a:xfrm>
              <a:off x="479911"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0" name="object 50"/>
            <p:cNvSpPr/>
            <p:nvPr/>
          </p:nvSpPr>
          <p:spPr>
            <a:xfrm>
              <a:off x="427845"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51" name="object 51"/>
            <p:cNvSpPr/>
            <p:nvPr/>
          </p:nvSpPr>
          <p:spPr>
            <a:xfrm>
              <a:off x="5277667"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2" name="object 52"/>
            <p:cNvSpPr/>
            <p:nvPr/>
          </p:nvSpPr>
          <p:spPr>
            <a:xfrm>
              <a:off x="5277667"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3" name="object 53"/>
            <p:cNvSpPr/>
            <p:nvPr/>
          </p:nvSpPr>
          <p:spPr>
            <a:xfrm>
              <a:off x="480015"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4" name="object 54"/>
            <p:cNvSpPr/>
            <p:nvPr/>
          </p:nvSpPr>
          <p:spPr>
            <a:xfrm>
              <a:off x="480015"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5" name="object 55"/>
            <p:cNvSpPr/>
            <p:nvPr/>
          </p:nvSpPr>
          <p:spPr>
            <a:xfrm>
              <a:off x="761226" y="668089"/>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56" name="object 56"/>
            <p:cNvSpPr/>
            <p:nvPr/>
          </p:nvSpPr>
          <p:spPr>
            <a:xfrm>
              <a:off x="761226"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7" name="object 57"/>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58" name="object 58"/>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9" name="object 59"/>
            <p:cNvSpPr/>
            <p:nvPr/>
          </p:nvSpPr>
          <p:spPr>
            <a:xfrm>
              <a:off x="969184"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0" name="object 60"/>
            <p:cNvSpPr/>
            <p:nvPr/>
          </p:nvSpPr>
          <p:spPr>
            <a:xfrm>
              <a:off x="969184"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1" name="object 61"/>
            <p:cNvSpPr/>
            <p:nvPr/>
          </p:nvSpPr>
          <p:spPr>
            <a:xfrm>
              <a:off x="3244460"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2" name="object 62"/>
            <p:cNvSpPr/>
            <p:nvPr/>
          </p:nvSpPr>
          <p:spPr>
            <a:xfrm>
              <a:off x="3244460"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3" name="object 63"/>
            <p:cNvSpPr/>
            <p:nvPr/>
          </p:nvSpPr>
          <p:spPr>
            <a:xfrm>
              <a:off x="969184"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3244460"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969184"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244460"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516185" y="43756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68" name="object 68"/>
            <p:cNvSpPr/>
            <p:nvPr/>
          </p:nvSpPr>
          <p:spPr>
            <a:xfrm>
              <a:off x="559474" y="480858"/>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69" name="object 69"/>
            <p:cNvSpPr/>
            <p:nvPr/>
          </p:nvSpPr>
          <p:spPr>
            <a:xfrm>
              <a:off x="600298" y="521682"/>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0" name="object 70"/>
            <p:cNvSpPr/>
            <p:nvPr/>
          </p:nvSpPr>
          <p:spPr>
            <a:xfrm>
              <a:off x="761226" y="2490780"/>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71" name="object 71"/>
            <p:cNvSpPr/>
            <p:nvPr/>
          </p:nvSpPr>
          <p:spPr>
            <a:xfrm>
              <a:off x="761226"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2" name="object 72"/>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73" name="object 73"/>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4" name="object 74"/>
            <p:cNvSpPr/>
            <p:nvPr/>
          </p:nvSpPr>
          <p:spPr>
            <a:xfrm>
              <a:off x="969184"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5" name="object 75"/>
            <p:cNvSpPr/>
            <p:nvPr/>
          </p:nvSpPr>
          <p:spPr>
            <a:xfrm>
              <a:off x="969184"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6" name="object 76"/>
            <p:cNvSpPr/>
            <p:nvPr/>
          </p:nvSpPr>
          <p:spPr>
            <a:xfrm>
              <a:off x="3244460"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7" name="object 77"/>
            <p:cNvSpPr/>
            <p:nvPr/>
          </p:nvSpPr>
          <p:spPr>
            <a:xfrm>
              <a:off x="3244460"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8" name="object 78"/>
            <p:cNvSpPr/>
            <p:nvPr/>
          </p:nvSpPr>
          <p:spPr>
            <a:xfrm>
              <a:off x="969184"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9" name="object 79"/>
            <p:cNvSpPr/>
            <p:nvPr/>
          </p:nvSpPr>
          <p:spPr>
            <a:xfrm>
              <a:off x="3244460"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0" name="object 80"/>
            <p:cNvSpPr/>
            <p:nvPr/>
          </p:nvSpPr>
          <p:spPr>
            <a:xfrm>
              <a:off x="969184"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1" name="object 81"/>
            <p:cNvSpPr/>
            <p:nvPr/>
          </p:nvSpPr>
          <p:spPr>
            <a:xfrm>
              <a:off x="3244460"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2" name="object 82"/>
            <p:cNvSpPr/>
            <p:nvPr/>
          </p:nvSpPr>
          <p:spPr>
            <a:xfrm>
              <a:off x="516185" y="2260253"/>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83" name="object 83"/>
            <p:cNvSpPr/>
            <p:nvPr/>
          </p:nvSpPr>
          <p:spPr>
            <a:xfrm>
              <a:off x="559474" y="2303550"/>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84" name="object 84"/>
            <p:cNvSpPr/>
            <p:nvPr/>
          </p:nvSpPr>
          <p:spPr>
            <a:xfrm>
              <a:off x="600298" y="2344374"/>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85" name="object 85"/>
            <p:cNvSpPr/>
            <p:nvPr/>
          </p:nvSpPr>
          <p:spPr>
            <a:xfrm>
              <a:off x="761226" y="4309775"/>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86" name="object 86"/>
            <p:cNvSpPr/>
            <p:nvPr/>
          </p:nvSpPr>
          <p:spPr>
            <a:xfrm>
              <a:off x="761226"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7" name="object 87"/>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88" name="object 88"/>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9" name="object 89"/>
            <p:cNvSpPr/>
            <p:nvPr/>
          </p:nvSpPr>
          <p:spPr>
            <a:xfrm>
              <a:off x="969184"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969184"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244460"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244460"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3" name="object 93"/>
            <p:cNvSpPr/>
            <p:nvPr/>
          </p:nvSpPr>
          <p:spPr>
            <a:xfrm>
              <a:off x="969184"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4" name="object 94"/>
            <p:cNvSpPr/>
            <p:nvPr/>
          </p:nvSpPr>
          <p:spPr>
            <a:xfrm>
              <a:off x="3244460"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5" name="object 95"/>
            <p:cNvSpPr/>
            <p:nvPr/>
          </p:nvSpPr>
          <p:spPr>
            <a:xfrm>
              <a:off x="969184"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6" name="object 96"/>
            <p:cNvSpPr/>
            <p:nvPr/>
          </p:nvSpPr>
          <p:spPr>
            <a:xfrm>
              <a:off x="3244460"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7" name="object 97"/>
            <p:cNvSpPr/>
            <p:nvPr/>
          </p:nvSpPr>
          <p:spPr>
            <a:xfrm>
              <a:off x="516185" y="4079247"/>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8" name="object 98"/>
            <p:cNvSpPr/>
            <p:nvPr/>
          </p:nvSpPr>
          <p:spPr>
            <a:xfrm>
              <a:off x="559474" y="4122543"/>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9" name="object 99"/>
            <p:cNvSpPr/>
            <p:nvPr/>
          </p:nvSpPr>
          <p:spPr>
            <a:xfrm>
              <a:off x="600298" y="4163367"/>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00" name="object 100"/>
            <p:cNvSpPr/>
            <p:nvPr/>
          </p:nvSpPr>
          <p:spPr>
            <a:xfrm>
              <a:off x="761226" y="6158347"/>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101" name="object 101"/>
            <p:cNvSpPr/>
            <p:nvPr/>
          </p:nvSpPr>
          <p:spPr>
            <a:xfrm>
              <a:off x="761226"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2" name="object 102"/>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103" name="object 103"/>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4" name="object 104"/>
            <p:cNvSpPr/>
            <p:nvPr/>
          </p:nvSpPr>
          <p:spPr>
            <a:xfrm>
              <a:off x="969184"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5" name="object 105"/>
            <p:cNvSpPr/>
            <p:nvPr/>
          </p:nvSpPr>
          <p:spPr>
            <a:xfrm>
              <a:off x="969184"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6" name="object 106"/>
            <p:cNvSpPr/>
            <p:nvPr/>
          </p:nvSpPr>
          <p:spPr>
            <a:xfrm>
              <a:off x="3244460"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7" name="object 107"/>
            <p:cNvSpPr/>
            <p:nvPr/>
          </p:nvSpPr>
          <p:spPr>
            <a:xfrm>
              <a:off x="3244460"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8" name="object 108"/>
            <p:cNvSpPr/>
            <p:nvPr/>
          </p:nvSpPr>
          <p:spPr>
            <a:xfrm>
              <a:off x="969184"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9" name="object 109"/>
            <p:cNvSpPr/>
            <p:nvPr/>
          </p:nvSpPr>
          <p:spPr>
            <a:xfrm>
              <a:off x="3244460"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0" name="object 110"/>
            <p:cNvSpPr/>
            <p:nvPr/>
          </p:nvSpPr>
          <p:spPr>
            <a:xfrm>
              <a:off x="969184"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1" name="object 111"/>
            <p:cNvSpPr/>
            <p:nvPr/>
          </p:nvSpPr>
          <p:spPr>
            <a:xfrm>
              <a:off x="3244460"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2" name="object 112"/>
            <p:cNvSpPr/>
            <p:nvPr/>
          </p:nvSpPr>
          <p:spPr>
            <a:xfrm>
              <a:off x="516185" y="5927818"/>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113" name="object 113"/>
            <p:cNvSpPr/>
            <p:nvPr/>
          </p:nvSpPr>
          <p:spPr>
            <a:xfrm>
              <a:off x="559474" y="5971114"/>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114" name="object 114"/>
            <p:cNvSpPr/>
            <p:nvPr/>
          </p:nvSpPr>
          <p:spPr>
            <a:xfrm>
              <a:off x="600298" y="6011939"/>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15" name="object 115"/>
            <p:cNvSpPr/>
            <p:nvPr/>
          </p:nvSpPr>
          <p:spPr>
            <a:xfrm>
              <a:off x="5159008"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43" name="object 43"/>
            <p:cNvSpPr/>
            <p:nvPr/>
          </p:nvSpPr>
          <p:spPr>
            <a:xfrm>
              <a:off x="1" y="-12"/>
              <a:ext cx="181976"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42" name="object 42"/>
            <p:cNvSpPr txBox="1"/>
            <p:nvPr/>
          </p:nvSpPr>
          <p:spPr>
            <a:xfrm>
              <a:off x="686352" y="545701"/>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X</a:t>
              </a:r>
              <a:endParaRPr sz="1976" dirty="0">
                <a:latin typeface="Times New Roman"/>
                <a:cs typeface="Times New Roman"/>
              </a:endParaRPr>
            </a:p>
          </p:txBody>
        </p:sp>
        <p:sp>
          <p:nvSpPr>
            <p:cNvPr id="41" name="object 41"/>
            <p:cNvSpPr txBox="1"/>
            <p:nvPr/>
          </p:nvSpPr>
          <p:spPr>
            <a:xfrm>
              <a:off x="1060996" y="800990"/>
              <a:ext cx="1021804" cy="143506"/>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Lc 24:47</a:t>
              </a:r>
              <a:endParaRPr lang="es-ES" sz="1000" dirty="0">
                <a:latin typeface="Malgun Gothic"/>
                <a:cs typeface="Malgun Gothic"/>
              </a:endParaRPr>
            </a:p>
          </p:txBody>
        </p:sp>
        <p:sp>
          <p:nvSpPr>
            <p:cNvPr id="40" name="object 40"/>
            <p:cNvSpPr txBox="1"/>
            <p:nvPr/>
          </p:nvSpPr>
          <p:spPr>
            <a:xfrm>
              <a:off x="705797" y="2368393"/>
              <a:ext cx="252507" cy="285796"/>
            </a:xfrm>
            <a:prstGeom prst="rect">
              <a:avLst/>
            </a:prstGeom>
          </p:spPr>
          <p:txBody>
            <a:bodyPr wrap="square" lIns="0" tIns="13426" rIns="0" bIns="0" rtlCol="0">
              <a:noAutofit/>
            </a:bodyPr>
            <a:lstStyle/>
            <a:p>
              <a:pPr marL="12549">
                <a:lnSpc>
                  <a:spcPts val="2115"/>
                </a:lnSpc>
              </a:pPr>
              <a:r>
                <a:rPr lang="es-ES" sz="1976" spc="-405" dirty="0">
                  <a:solidFill>
                    <a:srgbClr val="FFFFFF"/>
                  </a:solidFill>
                  <a:latin typeface="Times New Roman"/>
                  <a:cs typeface="Times New Roman"/>
                </a:rPr>
                <a:t>J</a:t>
              </a:r>
              <a:endParaRPr sz="1976" dirty="0">
                <a:latin typeface="Times New Roman"/>
                <a:cs typeface="Times New Roman"/>
              </a:endParaRPr>
            </a:p>
          </p:txBody>
        </p:sp>
        <p:sp>
          <p:nvSpPr>
            <p:cNvPr id="39" name="object 39"/>
            <p:cNvSpPr txBox="1"/>
            <p:nvPr/>
          </p:nvSpPr>
          <p:spPr>
            <a:xfrm>
              <a:off x="1060996" y="2623732"/>
              <a:ext cx="717004" cy="165473"/>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Hch 11:18</a:t>
              </a:r>
              <a:endParaRPr lang="es-ES" sz="1000" dirty="0">
                <a:latin typeface="Malgun Gothic"/>
                <a:cs typeface="Malgun Gothic"/>
              </a:endParaRPr>
            </a:p>
          </p:txBody>
        </p:sp>
        <p:sp>
          <p:nvSpPr>
            <p:cNvPr id="38" name="object 38"/>
            <p:cNvSpPr txBox="1"/>
            <p:nvPr/>
          </p:nvSpPr>
          <p:spPr>
            <a:xfrm>
              <a:off x="661974" y="4199749"/>
              <a:ext cx="226422" cy="299982"/>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V</a:t>
              </a:r>
              <a:endParaRPr sz="1976" dirty="0">
                <a:latin typeface="Times New Roman"/>
                <a:cs typeface="Times New Roman"/>
              </a:endParaRPr>
            </a:p>
          </p:txBody>
        </p:sp>
        <p:sp>
          <p:nvSpPr>
            <p:cNvPr id="37" name="object 37"/>
            <p:cNvSpPr txBox="1"/>
            <p:nvPr/>
          </p:nvSpPr>
          <p:spPr>
            <a:xfrm>
              <a:off x="1060995" y="4442719"/>
              <a:ext cx="833337" cy="166769"/>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Hch 20:21</a:t>
              </a:r>
              <a:endParaRPr lang="es-ES" sz="1000" dirty="0">
                <a:latin typeface="Malgun Gothic"/>
                <a:cs typeface="Malgun Gothic"/>
              </a:endParaRPr>
            </a:p>
          </p:txBody>
        </p:sp>
        <p:sp>
          <p:nvSpPr>
            <p:cNvPr id="36" name="object 36"/>
            <p:cNvSpPr txBox="1"/>
            <p:nvPr/>
          </p:nvSpPr>
          <p:spPr>
            <a:xfrm>
              <a:off x="686352" y="6035958"/>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S</a:t>
              </a:r>
              <a:endParaRPr sz="1976" dirty="0">
                <a:latin typeface="Times New Roman"/>
                <a:cs typeface="Times New Roman"/>
              </a:endParaRPr>
            </a:p>
          </p:txBody>
        </p:sp>
        <p:sp>
          <p:nvSpPr>
            <p:cNvPr id="35" name="object 35"/>
            <p:cNvSpPr txBox="1"/>
            <p:nvPr/>
          </p:nvSpPr>
          <p:spPr>
            <a:xfrm>
              <a:off x="1060996" y="6291287"/>
              <a:ext cx="793204" cy="147611"/>
            </a:xfrm>
            <a:prstGeom prst="rect">
              <a:avLst/>
            </a:prstGeom>
          </p:spPr>
          <p:txBody>
            <a:bodyPr wrap="square" lIns="0" tIns="6400" rIns="0" bIns="0" rtlCol="0">
              <a:noAutofit/>
            </a:bodyPr>
            <a:lstStyle/>
            <a:p>
              <a:pPr marL="12700">
                <a:lnSpc>
                  <a:spcPts val="1045"/>
                </a:lnSpc>
              </a:pPr>
              <a:r>
                <a:rPr lang="es-ES" sz="1000" spc="12" dirty="0">
                  <a:latin typeface="Malgun Gothic"/>
                  <a:cs typeface="Malgun Gothic"/>
                </a:rPr>
                <a:t>2Co 7:10</a:t>
              </a:r>
              <a:endParaRPr lang="es-ES" sz="1000" dirty="0">
                <a:latin typeface="Malgun Gothic"/>
                <a:cs typeface="Malgun Gothic"/>
              </a:endParaRPr>
            </a:p>
          </p:txBody>
        </p:sp>
        <p:sp>
          <p:nvSpPr>
            <p:cNvPr id="34" name="object 34"/>
            <p:cNvSpPr txBox="1"/>
            <p:nvPr/>
          </p:nvSpPr>
          <p:spPr>
            <a:xfrm>
              <a:off x="5212080" y="7808259"/>
              <a:ext cx="223520" cy="144910"/>
            </a:xfrm>
            <a:prstGeom prst="rect">
              <a:avLst/>
            </a:prstGeom>
          </p:spPr>
          <p:txBody>
            <a:bodyPr wrap="square" lIns="0" tIns="6681" rIns="0" bIns="0" rtlCol="0">
              <a:noAutofit/>
            </a:bodyPr>
            <a:lstStyle/>
            <a:p>
              <a:pPr marL="12549">
                <a:lnSpc>
                  <a:spcPts val="1053"/>
                </a:lnSpc>
              </a:pPr>
              <a:r>
                <a:rPr lang="es-ES" sz="988" dirty="0">
                  <a:latin typeface="Times New Roman"/>
                  <a:cs typeface="Times New Roman"/>
                </a:rPr>
                <a:t>93</a:t>
              </a:r>
              <a:endParaRPr sz="988" dirty="0">
                <a:latin typeface="Times New Roman"/>
                <a:cs typeface="Times New Roman"/>
              </a:endParaRPr>
            </a:p>
          </p:txBody>
        </p:sp>
        <p:sp>
          <p:nvSpPr>
            <p:cNvPr id="33" name="object 33"/>
            <p:cNvSpPr txBox="1"/>
            <p:nvPr/>
          </p:nvSpPr>
          <p:spPr>
            <a:xfrm>
              <a:off x="969184"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2" name="object 32"/>
            <p:cNvSpPr txBox="1"/>
            <p:nvPr/>
          </p:nvSpPr>
          <p:spPr>
            <a:xfrm>
              <a:off x="3244460"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1" name="object 31"/>
            <p:cNvSpPr txBox="1"/>
            <p:nvPr/>
          </p:nvSpPr>
          <p:spPr>
            <a:xfrm>
              <a:off x="969184"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30" name="object 30"/>
            <p:cNvSpPr txBox="1"/>
            <p:nvPr/>
          </p:nvSpPr>
          <p:spPr>
            <a:xfrm>
              <a:off x="3244460"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29" name="object 29"/>
            <p:cNvSpPr txBox="1"/>
            <p:nvPr/>
          </p:nvSpPr>
          <p:spPr>
            <a:xfrm>
              <a:off x="969184"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8" name="object 28"/>
            <p:cNvSpPr txBox="1"/>
            <p:nvPr/>
          </p:nvSpPr>
          <p:spPr>
            <a:xfrm>
              <a:off x="3244460"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7" name="object 27"/>
            <p:cNvSpPr txBox="1"/>
            <p:nvPr/>
          </p:nvSpPr>
          <p:spPr>
            <a:xfrm>
              <a:off x="969184"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6" name="object 26"/>
            <p:cNvSpPr txBox="1"/>
            <p:nvPr/>
          </p:nvSpPr>
          <p:spPr>
            <a:xfrm>
              <a:off x="3244460"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5" name="object 25"/>
            <p:cNvSpPr txBox="1"/>
            <p:nvPr/>
          </p:nvSpPr>
          <p:spPr>
            <a:xfrm>
              <a:off x="969184"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244460"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969184"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244460"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969184"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244460"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969184"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244460"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969184"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244460"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969184"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244460"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969184"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244460"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969184"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244460"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969184"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244460"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969184"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244460"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969184"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244460"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969184" y="7210962"/>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244460" y="7210962"/>
              <a:ext cx="1731288" cy="156512"/>
            </a:xfrm>
            <a:prstGeom prst="rect">
              <a:avLst/>
            </a:prstGeom>
          </p:spPr>
          <p:txBody>
            <a:bodyPr wrap="square" lIns="0" tIns="0" rIns="0" bIns="0" rtlCol="0">
              <a:noAutofit/>
            </a:bodyPr>
            <a:lstStyle/>
            <a:p>
              <a:pPr marL="25097">
                <a:lnSpc>
                  <a:spcPts val="988"/>
                </a:lnSpc>
              </a:pPr>
              <a:endParaRPr sz="988" dirty="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그룹 19">
            <a:extLst>
              <a:ext uri="{FF2B5EF4-FFF2-40B4-BE49-F238E27FC236}">
                <a16:creationId xmlns:a16="http://schemas.microsoft.com/office/drawing/2014/main" id="{CA3A8BC6-5801-49D2-87BE-B565D4EBF97E}"/>
              </a:ext>
            </a:extLst>
          </p:cNvPr>
          <p:cNvGrpSpPr/>
          <p:nvPr/>
        </p:nvGrpSpPr>
        <p:grpSpPr>
          <a:xfrm>
            <a:off x="0" y="-12"/>
            <a:ext cx="5471997" cy="7992008"/>
            <a:chOff x="0" y="-12"/>
            <a:chExt cx="5471997" cy="7992008"/>
          </a:xfrm>
        </p:grpSpPr>
        <p:sp>
          <p:nvSpPr>
            <p:cNvPr id="18" name="object 18"/>
            <p:cNvSpPr/>
            <p:nvPr/>
          </p:nvSpPr>
          <p:spPr>
            <a:xfrm>
              <a:off x="116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9" name="object 9"/>
            <p:cNvSpPr/>
            <p:nvPr/>
          </p:nvSpPr>
          <p:spPr>
            <a:xfrm>
              <a:off x="249900"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0" name="object 10"/>
            <p:cNvSpPr/>
            <p:nvPr/>
          </p:nvSpPr>
          <p:spPr>
            <a:xfrm>
              <a:off x="49722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1" name="object 11"/>
            <p:cNvSpPr/>
            <p:nvPr/>
          </p:nvSpPr>
          <p:spPr>
            <a:xfrm>
              <a:off x="49722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2" name="object 12"/>
            <p:cNvSpPr/>
            <p:nvPr/>
          </p:nvSpPr>
          <p:spPr>
            <a:xfrm>
              <a:off x="300700"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3" name="object 13"/>
            <p:cNvSpPr/>
            <p:nvPr/>
          </p:nvSpPr>
          <p:spPr>
            <a:xfrm>
              <a:off x="300700"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410905" y="446167"/>
              <a:ext cx="918617" cy="1037836"/>
            </a:xfrm>
            <a:prstGeom prst="rect">
              <a:avLst/>
            </a:prstGeom>
            <a:blipFill>
              <a:blip r:embed="rId2" cstate="print"/>
              <a:stretch>
                <a:fillRect/>
              </a:stretch>
            </a:blipFill>
          </p:spPr>
          <p:txBody>
            <a:bodyPr wrap="square" lIns="0" tIns="0" rIns="0" bIns="0" rtlCol="0">
              <a:noAutofit/>
            </a:bodyPr>
            <a:lstStyle/>
            <a:p>
              <a:endParaRPr/>
            </a:p>
          </p:txBody>
        </p:sp>
        <p:sp>
          <p:nvSpPr>
            <p:cNvPr id="15" name="object 15"/>
            <p:cNvSpPr/>
            <p:nvPr/>
          </p:nvSpPr>
          <p:spPr>
            <a:xfrm>
              <a:off x="798931" y="4492371"/>
              <a:ext cx="3477704" cy="2893212"/>
            </a:xfrm>
            <a:prstGeom prst="rect">
              <a:avLst/>
            </a:prstGeom>
            <a:blipFill>
              <a:blip r:embed="rId3" cstate="print"/>
              <a:stretch>
                <a:fillRect/>
              </a:stretch>
            </a:blipFill>
          </p:spPr>
          <p:txBody>
            <a:bodyPr wrap="square" lIns="0" tIns="0" rIns="0" bIns="0" rtlCol="0">
              <a:noAutofit/>
            </a:bodyPr>
            <a:lstStyle/>
            <a:p>
              <a:endParaRPr/>
            </a:p>
          </p:txBody>
        </p:sp>
        <p:sp>
          <p:nvSpPr>
            <p:cNvPr id="16" name="object 16"/>
            <p:cNvSpPr/>
            <p:nvPr/>
          </p:nvSpPr>
          <p:spPr>
            <a:xfrm>
              <a:off x="0"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a:p>
          </p:txBody>
        </p:sp>
        <p:sp>
          <p:nvSpPr>
            <p:cNvPr id="17" name="object 17"/>
            <p:cNvSpPr/>
            <p:nvPr/>
          </p:nvSpPr>
          <p:spPr>
            <a:xfrm>
              <a:off x="1217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8" name="object 8"/>
            <p:cNvSpPr/>
            <p:nvPr/>
          </p:nvSpPr>
          <p:spPr>
            <a:xfrm>
              <a:off x="5328005"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6" name="object 6"/>
            <p:cNvSpPr txBox="1"/>
            <p:nvPr/>
          </p:nvSpPr>
          <p:spPr>
            <a:xfrm>
              <a:off x="1523376" y="1093600"/>
              <a:ext cx="2127874" cy="254000"/>
            </a:xfrm>
            <a:prstGeom prst="rect">
              <a:avLst/>
            </a:prstGeom>
          </p:spPr>
          <p:txBody>
            <a:bodyPr wrap="square" lIns="0" tIns="12700" rIns="0" bIns="0" rtlCol="0">
              <a:noAutofit/>
            </a:bodyPr>
            <a:lstStyle/>
            <a:p>
              <a:pPr marL="12700">
                <a:lnSpc>
                  <a:spcPts val="2000"/>
                </a:lnSpc>
              </a:pPr>
              <a:r>
                <a:rPr lang="es-ES" sz="1800" dirty="0">
                  <a:solidFill>
                    <a:srgbClr val="00ADEF"/>
                  </a:solidFill>
                  <a:latin typeface="Malgun Gothic"/>
                  <a:cs typeface="Malgun Gothic"/>
                </a:rPr>
                <a:t>La gracia de Dios</a:t>
              </a:r>
              <a:endParaRPr sz="1800" dirty="0">
                <a:latin typeface="Malgun Gothic"/>
                <a:cs typeface="Malgun Gothic"/>
              </a:endParaRPr>
            </a:p>
          </p:txBody>
        </p:sp>
        <p:sp>
          <p:nvSpPr>
            <p:cNvPr id="5" name="object 5"/>
            <p:cNvSpPr txBox="1"/>
            <p:nvPr/>
          </p:nvSpPr>
          <p:spPr>
            <a:xfrm>
              <a:off x="442727" y="1653614"/>
              <a:ext cx="4257201" cy="743051"/>
            </a:xfrm>
            <a:prstGeom prst="rect">
              <a:avLst/>
            </a:prstGeom>
          </p:spPr>
          <p:txBody>
            <a:bodyPr wrap="square" lIns="0" tIns="6254" rIns="0" bIns="0" rtlCol="0">
              <a:noAutofit/>
            </a:bodyPr>
            <a:lstStyle/>
            <a:p>
              <a:pPr indent="120650" algn="just">
                <a:lnSpc>
                  <a:spcPts val="1200"/>
                </a:lnSpc>
              </a:pPr>
              <a:r>
                <a:rPr lang="es-ES" sz="900" dirty="0">
                  <a:latin typeface="Malgun Gothic"/>
                  <a:cs typeface="Malgun Gothic"/>
                </a:rPr>
                <a:t>La hija se escapó de casa en una familia rural inglesa. La niña se fue a la ciudad y comenzó a vivir como quería. Posteriormente, cuando la situación llegó a un estado irreversible, la niña decidió suicidarse. Pero antes de morir, pensó voy a ver la casa natal de mis padres de lejos, así que fue a su casa natal. Es medianoche, pero en el jardín pudo ver la rosa que cultivó y el césped en el que jugaba cuando era pequeña. Cuando se acercó a su casa, la puerta de la valla donde jugaba estaba abierta totalmente.</a:t>
              </a:r>
            </a:p>
          </p:txBody>
        </p:sp>
        <p:sp>
          <p:nvSpPr>
            <p:cNvPr id="4" name="object 4"/>
            <p:cNvSpPr txBox="1"/>
            <p:nvPr/>
          </p:nvSpPr>
          <p:spPr>
            <a:xfrm>
              <a:off x="442681" y="2875411"/>
              <a:ext cx="4257451" cy="972689"/>
            </a:xfrm>
            <a:prstGeom prst="rect">
              <a:avLst/>
            </a:prstGeom>
          </p:spPr>
          <p:txBody>
            <a:bodyPr wrap="square" lIns="0" tIns="6254" rIns="0" bIns="0" rtlCol="0">
              <a:noAutofit/>
            </a:bodyPr>
            <a:lstStyle/>
            <a:p>
              <a:pPr marR="181" indent="120650" algn="just">
                <a:lnSpc>
                  <a:spcPts val="1200"/>
                </a:lnSpc>
              </a:pPr>
              <a:r>
                <a:rPr lang="es-ES" sz="900" dirty="0">
                  <a:latin typeface="Malgun Gothic"/>
                  <a:cs typeface="Malgun Gothic"/>
                </a:rPr>
                <a:t>La niña se acercó a la puerta. Recordó los rostros de sus padres. La niña derramó lágrimas y gritó con voz baja y temblorosa: "¡Padre!" De repente, la puerta principal se abrió y su padre y su madre corrieron hacia ella. Luego la abrazaron y dijeron alegremente:</a:t>
              </a:r>
            </a:p>
            <a:p>
              <a:pPr marR="181" indent="120650" algn="just">
                <a:lnSpc>
                  <a:spcPts val="1200"/>
                </a:lnSpc>
              </a:pPr>
              <a:r>
                <a:rPr lang="es-ES" sz="900" dirty="0">
                  <a:latin typeface="Malgun Gothic"/>
                  <a:cs typeface="Malgun Gothic"/>
                </a:rPr>
                <a:t>“Cariño, ¿a dónde fuiste hasta ahora? Después de que saliste de casa no hemos cerrado la puerta principal ni una vez. Hemos estado esperando, creyendo que algún día volverás."</a:t>
              </a:r>
              <a:endParaRPr sz="900" dirty="0">
                <a:latin typeface="Malgun Gothic"/>
                <a:cs typeface="Malgun Gothic"/>
              </a:endParaRPr>
            </a:p>
          </p:txBody>
        </p:sp>
        <p:sp>
          <p:nvSpPr>
            <p:cNvPr id="3" name="object 3"/>
            <p:cNvSpPr txBox="1"/>
            <p:nvPr/>
          </p:nvSpPr>
          <p:spPr>
            <a:xfrm>
              <a:off x="442640" y="4140150"/>
              <a:ext cx="4252499" cy="317550"/>
            </a:xfrm>
            <a:prstGeom prst="rect">
              <a:avLst/>
            </a:prstGeom>
          </p:spPr>
          <p:txBody>
            <a:bodyPr wrap="square" lIns="0" tIns="6635" rIns="0" bIns="0" rtlCol="0">
              <a:noAutofit/>
            </a:bodyPr>
            <a:lstStyle/>
            <a:p>
              <a:pPr indent="120650" algn="just">
                <a:lnSpc>
                  <a:spcPts val="1200"/>
                </a:lnSpc>
              </a:pPr>
              <a:r>
                <a:rPr lang="es-ES" sz="900" dirty="0">
                  <a:solidFill>
                    <a:srgbClr val="00ADEF"/>
                  </a:solidFill>
                  <a:latin typeface="Malgun Gothic"/>
                  <a:cs typeface="Malgun Gothic"/>
                </a:rPr>
                <a:t>Mas Dios muestra su amor para con nosotros, en que siendo aún pecadores, Cristo murió por nosotros.</a:t>
              </a:r>
              <a:r>
                <a:rPr sz="900" dirty="0">
                  <a:solidFill>
                    <a:srgbClr val="00ADEF"/>
                  </a:solidFill>
                  <a:latin typeface="Malgun Gothic"/>
                  <a:cs typeface="Malgun Gothic"/>
                </a:rPr>
                <a:t> (</a:t>
              </a:r>
              <a:r>
                <a:rPr lang="es-ES" sz="900" dirty="0">
                  <a:solidFill>
                    <a:srgbClr val="00ADEF"/>
                  </a:solidFill>
                  <a:latin typeface="Malgun Gothic"/>
                  <a:cs typeface="Malgun Gothic"/>
                </a:rPr>
                <a:t>Ro</a:t>
              </a:r>
              <a:r>
                <a:rPr sz="900" dirty="0">
                  <a:solidFill>
                    <a:srgbClr val="00ADEF"/>
                  </a:solidFill>
                  <a:latin typeface="Malgun Gothic"/>
                  <a:cs typeface="Malgun Gothic"/>
                </a:rPr>
                <a:t> 5:8)</a:t>
              </a:r>
              <a:endParaRPr sz="900" dirty="0">
                <a:latin typeface="Malgun Gothic"/>
                <a:cs typeface="Malgun Gothic"/>
              </a:endParaRPr>
            </a:p>
          </p:txBody>
        </p:sp>
        <p:sp>
          <p:nvSpPr>
            <p:cNvPr id="2" name="object 2"/>
            <p:cNvSpPr txBox="1"/>
            <p:nvPr/>
          </p:nvSpPr>
          <p:spPr>
            <a:xfrm>
              <a:off x="222799" y="759424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94</a:t>
              </a:r>
              <a:endParaRPr sz="1000">
                <a:latin typeface="Times New Roman"/>
                <a:cs typeface="Times New Roman"/>
              </a:endParaRPr>
            </a:p>
          </p:txBody>
        </p:sp>
        <p:sp>
          <p:nvSpPr>
            <p:cNvPr id="19" name="object 7">
              <a:extLst>
                <a:ext uri="{FF2B5EF4-FFF2-40B4-BE49-F238E27FC236}">
                  <a16:creationId xmlns:a16="http://schemas.microsoft.com/office/drawing/2014/main" id="{B13397B6-1544-4E1B-89D1-1CA1D6EABA2B}"/>
                </a:ext>
              </a:extLst>
            </p:cNvPr>
            <p:cNvSpPr txBox="1"/>
            <p:nvPr/>
          </p:nvSpPr>
          <p:spPr>
            <a:xfrm>
              <a:off x="527050" y="1003300"/>
              <a:ext cx="685800" cy="330200"/>
            </a:xfrm>
            <a:prstGeom prst="rect">
              <a:avLst/>
            </a:prstGeom>
          </p:spPr>
          <p:txBody>
            <a:bodyPr wrap="square" lIns="0" tIns="16160" rIns="0" bIns="0" rtlCol="0" anchor="t">
              <a:noAutofit/>
            </a:bodyPr>
            <a:lstStyle/>
            <a:p>
              <a:pPr marL="12700" algn="ctr">
                <a:lnSpc>
                  <a:spcPts val="2545"/>
                </a:lnSpc>
              </a:pPr>
              <a:r>
                <a:rPr lang="es-ES" sz="1100" b="1" dirty="0">
                  <a:latin typeface="Times New Roman"/>
                  <a:cs typeface="Times New Roman"/>
                </a:rPr>
                <a:t>Alegoría</a:t>
              </a:r>
              <a:endParaRPr sz="1100" b="1" dirty="0">
                <a:latin typeface="Times New Roman"/>
                <a:cs typeface="Times New Roman"/>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그룹 22">
            <a:extLst>
              <a:ext uri="{FF2B5EF4-FFF2-40B4-BE49-F238E27FC236}">
                <a16:creationId xmlns:a16="http://schemas.microsoft.com/office/drawing/2014/main" id="{2E1837AC-AC40-48AC-92CE-CC816A9C3A51}"/>
              </a:ext>
            </a:extLst>
          </p:cNvPr>
          <p:cNvGrpSpPr/>
          <p:nvPr/>
        </p:nvGrpSpPr>
        <p:grpSpPr>
          <a:xfrm>
            <a:off x="0" y="-12"/>
            <a:ext cx="5471997" cy="7992008"/>
            <a:chOff x="0" y="-12"/>
            <a:chExt cx="5471997" cy="7992008"/>
          </a:xfrm>
        </p:grpSpPr>
        <p:sp>
          <p:nvSpPr>
            <p:cNvPr id="20" name="object 20"/>
            <p:cNvSpPr/>
            <p:nvPr/>
          </p:nvSpPr>
          <p:spPr>
            <a:xfrm>
              <a:off x="143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9" name="object 9"/>
            <p:cNvSpPr/>
            <p:nvPr/>
          </p:nvSpPr>
          <p:spPr>
            <a:xfrm>
              <a:off x="383299"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0" name="object 10"/>
            <p:cNvSpPr/>
            <p:nvPr/>
          </p:nvSpPr>
          <p:spPr>
            <a:xfrm>
              <a:off x="51056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1" name="object 11"/>
            <p:cNvSpPr/>
            <p:nvPr/>
          </p:nvSpPr>
          <p:spPr>
            <a:xfrm>
              <a:off x="51056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2" name="object 12"/>
            <p:cNvSpPr/>
            <p:nvPr/>
          </p:nvSpPr>
          <p:spPr>
            <a:xfrm>
              <a:off x="434099"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3" name="object 13"/>
            <p:cNvSpPr/>
            <p:nvPr/>
          </p:nvSpPr>
          <p:spPr>
            <a:xfrm>
              <a:off x="434099"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536473" y="802525"/>
              <a:ext cx="794334" cy="942835"/>
            </a:xfrm>
            <a:prstGeom prst="rect">
              <a:avLst/>
            </a:prstGeom>
            <a:blipFill>
              <a:blip r:embed="rId2" cstate="print"/>
              <a:stretch>
                <a:fillRect/>
              </a:stretch>
            </a:blipFill>
          </p:spPr>
          <p:txBody>
            <a:bodyPr wrap="square" lIns="0" tIns="0" rIns="0" bIns="0" rtlCol="0">
              <a:noAutofit/>
            </a:bodyPr>
            <a:lstStyle/>
            <a:p>
              <a:endParaRPr/>
            </a:p>
          </p:txBody>
        </p:sp>
        <p:sp>
          <p:nvSpPr>
            <p:cNvPr id="16" name="object 16"/>
            <p:cNvSpPr/>
            <p:nvPr/>
          </p:nvSpPr>
          <p:spPr>
            <a:xfrm>
              <a:off x="1464823" y="654420"/>
              <a:ext cx="3573246" cy="659104"/>
            </a:xfrm>
            <a:custGeom>
              <a:avLst/>
              <a:gdLst/>
              <a:ahLst/>
              <a:cxnLst/>
              <a:rect l="l" t="t" r="r" b="b"/>
              <a:pathLst>
                <a:path w="3573246" h="659104">
                  <a:moveTo>
                    <a:pt x="166243" y="393306"/>
                  </a:moveTo>
                  <a:lnTo>
                    <a:pt x="166243" y="579335"/>
                  </a:lnTo>
                  <a:lnTo>
                    <a:pt x="167561" y="593860"/>
                  </a:lnTo>
                  <a:lnTo>
                    <a:pt x="185471" y="631281"/>
                  </a:lnTo>
                  <a:lnTo>
                    <a:pt x="219384" y="654554"/>
                  </a:lnTo>
                  <a:lnTo>
                    <a:pt x="245999" y="659104"/>
                  </a:lnTo>
                  <a:lnTo>
                    <a:pt x="3493477" y="659104"/>
                  </a:lnTo>
                  <a:lnTo>
                    <a:pt x="3534206" y="647938"/>
                  </a:lnTo>
                  <a:lnTo>
                    <a:pt x="3562898" y="618656"/>
                  </a:lnTo>
                  <a:lnTo>
                    <a:pt x="3573246" y="5793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solidFill>
              <a:srgbClr val="FFFFFF"/>
            </a:solidFill>
          </p:spPr>
          <p:txBody>
            <a:bodyPr wrap="square" lIns="0" tIns="0" rIns="0" bIns="0" rtlCol="0">
              <a:noAutofit/>
            </a:bodyPr>
            <a:lstStyle/>
            <a:p>
              <a:endParaRPr/>
            </a:p>
          </p:txBody>
        </p:sp>
        <p:sp>
          <p:nvSpPr>
            <p:cNvPr id="17" name="object 17"/>
            <p:cNvSpPr/>
            <p:nvPr/>
          </p:nvSpPr>
          <p:spPr>
            <a:xfrm>
              <a:off x="1464823" y="654420"/>
              <a:ext cx="3573246" cy="659104"/>
            </a:xfrm>
            <a:custGeom>
              <a:avLst/>
              <a:gdLst/>
              <a:ahLst/>
              <a:cxnLst/>
              <a:rect l="l" t="t" r="r" b="b"/>
              <a:pathLst>
                <a:path w="3573246" h="659104">
                  <a:moveTo>
                    <a:pt x="166243" y="393306"/>
                  </a:moveTo>
                  <a:lnTo>
                    <a:pt x="166243" y="579335"/>
                  </a:lnTo>
                  <a:lnTo>
                    <a:pt x="167561" y="593860"/>
                  </a:lnTo>
                  <a:lnTo>
                    <a:pt x="185471" y="631281"/>
                  </a:lnTo>
                  <a:lnTo>
                    <a:pt x="219384" y="654554"/>
                  </a:lnTo>
                  <a:lnTo>
                    <a:pt x="245999" y="659104"/>
                  </a:lnTo>
                  <a:lnTo>
                    <a:pt x="3493477" y="659104"/>
                  </a:lnTo>
                  <a:lnTo>
                    <a:pt x="3534206" y="647938"/>
                  </a:lnTo>
                  <a:lnTo>
                    <a:pt x="3562898" y="618656"/>
                  </a:lnTo>
                  <a:lnTo>
                    <a:pt x="3573246" y="5793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ln w="12700">
              <a:solidFill>
                <a:srgbClr val="939597"/>
              </a:solidFill>
            </a:ln>
          </p:spPr>
          <p:txBody>
            <a:bodyPr wrap="square" lIns="0" tIns="0" rIns="0" bIns="0" rtlCol="0">
              <a:noAutofit/>
            </a:bodyPr>
            <a:lstStyle/>
            <a:p>
              <a:endParaRPr/>
            </a:p>
          </p:txBody>
        </p:sp>
        <p:sp>
          <p:nvSpPr>
            <p:cNvPr id="18" name="object 18"/>
            <p:cNvSpPr/>
            <p:nvPr/>
          </p:nvSpPr>
          <p:spPr>
            <a:xfrm>
              <a:off x="5355005"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a:p>
          </p:txBody>
        </p:sp>
        <p:sp>
          <p:nvSpPr>
            <p:cNvPr id="19" name="object 19"/>
            <p:cNvSpPr/>
            <p:nvPr/>
          </p:nvSpPr>
          <p:spPr>
            <a:xfrm>
              <a:off x="49902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8" name="object 8"/>
            <p:cNvSpPr/>
            <p:nvPr/>
          </p:nvSpPr>
          <p:spPr>
            <a:xfrm>
              <a:off x="0"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7" name="object 7"/>
            <p:cNvSpPr txBox="1"/>
            <p:nvPr/>
          </p:nvSpPr>
          <p:spPr>
            <a:xfrm>
              <a:off x="761286" y="1871723"/>
              <a:ext cx="4218649" cy="634847"/>
            </a:xfrm>
            <a:prstGeom prst="rect">
              <a:avLst/>
            </a:prstGeom>
          </p:spPr>
          <p:txBody>
            <a:bodyPr wrap="square" lIns="0" tIns="6604" rIns="0" bIns="0" rtlCol="0">
              <a:noAutofit/>
            </a:bodyPr>
            <a:lstStyle/>
            <a:p>
              <a:pPr marR="16785" indent="120650" algn="just">
                <a:lnSpc>
                  <a:spcPts val="1200"/>
                </a:lnSpc>
              </a:pPr>
              <a:r>
                <a:rPr lang="es-ES" sz="900" dirty="0">
                  <a:latin typeface="Malgun Gothic"/>
                  <a:cs typeface="Malgun Gothic"/>
                </a:rPr>
                <a:t>Si no sabe si es salvo o no, puede decir que no es salvo. No saber si el Espíritu Santo ha entrado o no, es lo mismo que no saber si has comido o no.</a:t>
              </a:r>
            </a:p>
            <a:p>
              <a:pPr marL="120713" marR="16785" algn="just">
                <a:lnSpc>
                  <a:spcPts val="1200"/>
                </a:lnSpc>
              </a:pPr>
              <a:r>
                <a:rPr lang="es-ES" sz="900" dirty="0">
                  <a:latin typeface="Malgun Gothic"/>
                  <a:cs typeface="Malgun Gothic"/>
                </a:rPr>
                <a:t>La Biblia dice que uno puede saber si es salvo o no.</a:t>
              </a:r>
            </a:p>
          </p:txBody>
        </p:sp>
        <p:sp>
          <p:nvSpPr>
            <p:cNvPr id="6" name="object 6"/>
            <p:cNvSpPr txBox="1"/>
            <p:nvPr/>
          </p:nvSpPr>
          <p:spPr>
            <a:xfrm>
              <a:off x="761286" y="2556582"/>
              <a:ext cx="4204768" cy="469798"/>
            </a:xfrm>
            <a:prstGeom prst="rect">
              <a:avLst/>
            </a:prstGeom>
          </p:spPr>
          <p:txBody>
            <a:bodyPr wrap="square" lIns="0" tIns="6635" rIns="0" bIns="0" rtlCol="0">
              <a:noAutofit/>
            </a:bodyPr>
            <a:lstStyle/>
            <a:p>
              <a:pPr indent="98425" algn="just">
                <a:lnSpc>
                  <a:spcPts val="1200"/>
                </a:lnSpc>
              </a:pPr>
              <a:r>
                <a:rPr lang="es-ES" sz="900" dirty="0">
                  <a:solidFill>
                    <a:srgbClr val="00ADEF"/>
                  </a:solidFill>
                  <a:latin typeface="Malgun Gothic"/>
                  <a:cs typeface="Malgun Gothic"/>
                </a:rPr>
                <a:t>Examinaos a vosotros mismos si estáis en la fe; probaos a vosotros mismos. ¿O no os conocéis a vosotros mismos, que Jesucristo está en vosotros, a menos que estéis reprobados?</a:t>
              </a:r>
              <a:r>
                <a:rPr sz="900" dirty="0">
                  <a:solidFill>
                    <a:srgbClr val="00ADEF"/>
                  </a:solidFill>
                  <a:latin typeface="Malgun Gothic"/>
                  <a:cs typeface="Malgun Gothic"/>
                </a:rPr>
                <a:t> (</a:t>
              </a:r>
              <a:r>
                <a:rPr lang="es-ES" sz="900" dirty="0">
                  <a:solidFill>
                    <a:srgbClr val="00ADEF"/>
                  </a:solidFill>
                  <a:latin typeface="Malgun Gothic"/>
                  <a:cs typeface="Malgun Gothic"/>
                </a:rPr>
                <a:t>2Co</a:t>
              </a:r>
              <a:r>
                <a:rPr sz="900" dirty="0">
                  <a:solidFill>
                    <a:srgbClr val="00ADEF"/>
                  </a:solidFill>
                  <a:latin typeface="Malgun Gothic"/>
                  <a:cs typeface="Malgun Gothic"/>
                </a:rPr>
                <a:t> 13:5)</a:t>
              </a:r>
              <a:endParaRPr sz="900" dirty="0">
                <a:latin typeface="Malgun Gothic"/>
                <a:cs typeface="Malgun Gothic"/>
              </a:endParaRPr>
            </a:p>
          </p:txBody>
        </p:sp>
        <p:sp>
          <p:nvSpPr>
            <p:cNvPr id="5" name="object 5"/>
            <p:cNvSpPr txBox="1"/>
            <p:nvPr/>
          </p:nvSpPr>
          <p:spPr>
            <a:xfrm>
              <a:off x="761286" y="3217834"/>
              <a:ext cx="4219055" cy="469798"/>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Todos los que creen en Dios deben comprobar su fe. Debe saber con certeza si puede ir al cielo, donde se basa la fe, y si el Espíritu Santo está en ti y hacer la vida de fe.</a:t>
              </a:r>
              <a:endParaRPr sz="900" dirty="0">
                <a:latin typeface="Malgun Gothic"/>
                <a:cs typeface="Malgun Gothic"/>
              </a:endParaRPr>
            </a:p>
          </p:txBody>
        </p:sp>
        <p:sp>
          <p:nvSpPr>
            <p:cNvPr id="4" name="object 4"/>
            <p:cNvSpPr txBox="1"/>
            <p:nvPr/>
          </p:nvSpPr>
          <p:spPr>
            <a:xfrm>
              <a:off x="5059000" y="759424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95</a:t>
              </a:r>
              <a:endParaRPr sz="1000">
                <a:latin typeface="Times New Roman"/>
                <a:cs typeface="Times New Roman"/>
              </a:endParaRPr>
            </a:p>
          </p:txBody>
        </p:sp>
        <p:sp>
          <p:nvSpPr>
            <p:cNvPr id="21" name="object 3">
              <a:extLst>
                <a:ext uri="{FF2B5EF4-FFF2-40B4-BE49-F238E27FC236}">
                  <a16:creationId xmlns:a16="http://schemas.microsoft.com/office/drawing/2014/main" id="{9CA61A96-F43C-4A15-B4AB-64ADD7D4BCBA}"/>
                </a:ext>
              </a:extLst>
            </p:cNvPr>
            <p:cNvSpPr txBox="1"/>
            <p:nvPr/>
          </p:nvSpPr>
          <p:spPr>
            <a:xfrm rot="21060000">
              <a:off x="463499" y="455941"/>
              <a:ext cx="1172656" cy="254000"/>
            </a:xfrm>
            <a:prstGeom prst="rect">
              <a:avLst/>
            </a:prstGeom>
          </p:spPr>
          <p:txBody>
            <a:bodyPr wrap="square" lIns="0" tIns="12700" rIns="0" bIns="0" rtlCol="0">
              <a:noAutofit/>
            </a:bodyPr>
            <a:lstStyle/>
            <a:p>
              <a:pPr>
                <a:lnSpc>
                  <a:spcPts val="2000"/>
                </a:lnSpc>
              </a:pPr>
              <a:r>
                <a:rPr lang="es-ES" sz="1000" b="1" dirty="0">
                  <a:latin typeface="Times New Roman"/>
                  <a:cs typeface="Times New Roman"/>
                </a:rPr>
                <a:t>Tengo una pregunta~</a:t>
              </a:r>
              <a:endParaRPr sz="1000" b="1" dirty="0">
                <a:latin typeface="Times New Roman"/>
                <a:cs typeface="Times New Roman"/>
              </a:endParaRPr>
            </a:p>
          </p:txBody>
        </p:sp>
        <p:sp>
          <p:nvSpPr>
            <p:cNvPr id="22" name="object 2">
              <a:extLst>
                <a:ext uri="{FF2B5EF4-FFF2-40B4-BE49-F238E27FC236}">
                  <a16:creationId xmlns:a16="http://schemas.microsoft.com/office/drawing/2014/main" id="{371BCDBC-93D5-4C02-84FB-AF97A7C5487E}"/>
                </a:ext>
              </a:extLst>
            </p:cNvPr>
            <p:cNvSpPr txBox="1"/>
            <p:nvPr/>
          </p:nvSpPr>
          <p:spPr>
            <a:xfrm>
              <a:off x="1663700" y="661200"/>
              <a:ext cx="3663950" cy="736600"/>
            </a:xfrm>
            <a:prstGeom prst="rect">
              <a:avLst/>
            </a:prstGeom>
          </p:spPr>
          <p:txBody>
            <a:bodyPr wrap="square" lIns="0" tIns="654" rIns="0" bIns="0" rtlCol="0">
              <a:noAutofit/>
            </a:bodyPr>
            <a:lstStyle/>
            <a:p>
              <a:pPr>
                <a:lnSpc>
                  <a:spcPts val="1400"/>
                </a:lnSpc>
              </a:pPr>
              <a:endParaRPr sz="1000" dirty="0">
                <a:latin typeface="Malgun Gothic" panose="020B0503020000020004" pitchFamily="34" charset="-127"/>
                <a:ea typeface="Malgun Gothic" panose="020B0503020000020004" pitchFamily="34" charset="-127"/>
              </a:endParaRPr>
            </a:p>
            <a:p>
              <a:pPr marL="325979">
                <a:lnSpc>
                  <a:spcPct val="143312"/>
                </a:lnSpc>
              </a:pPr>
              <a:r>
                <a:rPr lang="es-ES" sz="1000" dirty="0">
                  <a:solidFill>
                    <a:srgbClr val="00ADEF"/>
                  </a:solidFill>
                  <a:latin typeface="Malgun Gothic" panose="020B0503020000020004" pitchFamily="34" charset="-127"/>
                  <a:ea typeface="Malgun Gothic" panose="020B0503020000020004" pitchFamily="34" charset="-127"/>
                  <a:cs typeface="Malgun Gothic"/>
                </a:rPr>
                <a:t>¿Hay caso en que uno es salvo y no lo sabe?</a:t>
              </a: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256</TotalTime>
  <Words>1056</Words>
  <Application>Microsoft Office PowerPoint</Application>
  <PresentationFormat>사용자 지정</PresentationFormat>
  <Paragraphs>75</Paragraphs>
  <Slides>8</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8</vt:i4>
      </vt:variant>
    </vt:vector>
  </HeadingPairs>
  <TitlesOfParts>
    <vt:vector size="14" baseType="lpstr">
      <vt:lpstr>Malgun Gothic</vt:lpstr>
      <vt:lpstr>Arial</vt:lpstr>
      <vt:lpstr>Calibri</vt:lpstr>
      <vt:lpstr>Impact</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cp:lastModifiedBy>Gregory Cole</cp:lastModifiedBy>
  <cp:revision>32</cp:revision>
  <dcterms:modified xsi:type="dcterms:W3CDTF">2022-03-06T22:33:54Z</dcterms:modified>
</cp:coreProperties>
</file>